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271" r:id="rId3"/>
    <p:sldId id="297" r:id="rId4"/>
    <p:sldId id="263" r:id="rId5"/>
    <p:sldId id="279" r:id="rId6"/>
    <p:sldId id="273" r:id="rId7"/>
    <p:sldId id="282" r:id="rId8"/>
    <p:sldId id="298" r:id="rId9"/>
    <p:sldId id="269" r:id="rId10"/>
    <p:sldId id="276" r:id="rId11"/>
    <p:sldId id="283" r:id="rId12"/>
    <p:sldId id="285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</p:sldIdLst>
  <p:sldSz cx="9906000" cy="6858000" type="A4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026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F80D2B-635C-4BCE-9095-DB37784A2D85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701B10D3-D6D0-427B-BC75-50465BBB0D47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1. Розвиток позитивного ставлення до різноманітності</a:t>
          </a:r>
        </a:p>
      </dgm:t>
    </dgm:pt>
    <dgm:pt modelId="{BA78B0C4-87FB-4BF7-8F46-A2BE2A14E882}" type="parTrans" cxnId="{B42D9CF0-556A-4D03-A02A-54412B188969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3CC65D2B-9C05-4A3E-9E2A-0B36952B7B78}" type="sibTrans" cxnId="{B42D9CF0-556A-4D03-A02A-54412B188969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0C260BE-8A4D-48DC-8FC1-E4C9BA587315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2. Оцінка функцій міста через «міжкультурні лінзи»</a:t>
          </a:r>
        </a:p>
      </dgm:t>
    </dgm:pt>
    <dgm:pt modelId="{3DCE911F-541C-4C29-B61E-EAC78BB3C1B5}" type="parTrans" cxnId="{27219401-D3A5-4C57-8370-9C1D23A42134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AD31A24C-5FB1-4AE1-96E0-0B17AC1F1B64}" type="sibTrans" cxnId="{27219401-D3A5-4C57-8370-9C1D23A42134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7774C32-4A52-4AAA-B666-0677F3FBD76B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3. Посередництво та вирішення конфліктів</a:t>
          </a:r>
        </a:p>
      </dgm:t>
    </dgm:pt>
    <dgm:pt modelId="{79FB094A-B929-4687-A6C4-4A904B240376}" type="parTrans" cxnId="{BD88171D-A179-41B3-82B2-B0E9857B1D7A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078EF32-ADAA-4240-AFFD-AD6096FF7E5B}" type="sibTrans" cxnId="{BD88171D-A179-41B3-82B2-B0E9857B1D7A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547E9BE-FC64-493C-99C3-E430F97FB475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4. Мови</a:t>
          </a:r>
        </a:p>
      </dgm:t>
    </dgm:pt>
    <dgm:pt modelId="{04BC4382-5138-4F14-94D4-79F0AD21613A}" type="parTrans" cxnId="{3542F24B-8AA3-4790-BACB-36C727424BF5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8F4C49E-9002-4A97-8FFA-A20E91CEF58D}" type="sibTrans" cxnId="{3542F24B-8AA3-4790-BACB-36C727424BF5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E4D7DC4-2A13-4FE7-9352-BDB21068B705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5. Стратегія по відношенню до ЗМІ</a:t>
          </a:r>
        </a:p>
      </dgm:t>
    </dgm:pt>
    <dgm:pt modelId="{674D6AD0-CFCD-493F-95C3-35687BED2D63}" type="parTrans" cxnId="{C61995E3-F6EF-4DCE-B8C6-131EB2ECB962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56D29C32-56BA-4002-817D-7ECD911FF580}" type="sibTrans" cxnId="{C61995E3-F6EF-4DCE-B8C6-131EB2ECB962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D861DDA-556D-4ACA-ACD7-A2BFCA387776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6. Розробка міської міжнародної політики</a:t>
          </a:r>
        </a:p>
      </dgm:t>
    </dgm:pt>
    <dgm:pt modelId="{EA43B666-0EBB-4D4F-8C13-06294944AD71}" type="parTrans" cxnId="{CFA15423-CF9B-4CE9-B908-11162FEBAD59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C0C1099-51BD-401C-8664-BAE62FA82DEE}" type="sibTrans" cxnId="{CFA15423-CF9B-4CE9-B908-11162FEBAD59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889E690-665B-456F-AE2D-A0AF80E26335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7. Підхід, заснований на реальних даних</a:t>
          </a:r>
        </a:p>
      </dgm:t>
    </dgm:pt>
    <dgm:pt modelId="{5DF42F16-32EC-423D-9E82-F5298E6DE3F7}" type="parTrans" cxnId="{505C6772-8D52-49DD-830E-1893C2B2647A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3DC3F52F-637A-4A5C-A3D4-76556B5FD9F2}" type="sibTrans" cxnId="{505C6772-8D52-49DD-830E-1893C2B2647A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568012C-9941-48A6-9455-3F03B5CC134C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8. Підвищення міжкультурної інформованості</a:t>
          </a:r>
        </a:p>
      </dgm:t>
    </dgm:pt>
    <dgm:pt modelId="{E2D41BB2-115B-42B9-8FD4-8D8E255DF4DD}" type="parTrans" cxnId="{6C76DC8D-7B26-400F-82D0-0E95D145969F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A1DEE414-4F44-4FD2-BD8E-EB0F6A51B9B7}" type="sibTrans" cxnId="{6C76DC8D-7B26-400F-82D0-0E95D145969F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4A84377E-5996-4392-AA8B-3E64C2D6E228}">
      <dgm:prSet custT="1"/>
      <dgm:spPr/>
      <dgm:t>
        <a:bodyPr/>
        <a:lstStyle/>
        <a:p>
          <a:pPr rtl="0"/>
          <a:r>
            <a:rPr lang="uk-UA" sz="1400" b="1">
              <a:solidFill>
                <a:srgbClr val="002060"/>
              </a:solidFill>
              <a:latin typeface="Arial Narrow" panose="020B0606020202030204" pitchFamily="34" charset="0"/>
            </a:rPr>
            <a:t>9. Гостинність по відношенню до новоприбулих</a:t>
          </a:r>
        </a:p>
      </dgm:t>
    </dgm:pt>
    <dgm:pt modelId="{B2D7B88D-2534-4EF4-BE39-3AA475457AA7}" type="parTrans" cxnId="{340324E1-5841-4B7F-8C9C-424D9AD6C8E1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59FB85DC-B998-425E-A6FD-95D6C85648A8}" type="sibTrans" cxnId="{340324E1-5841-4B7F-8C9C-424D9AD6C8E1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302F958-2CA8-43D3-A858-D9768AA4BD78}">
      <dgm:prSet custT="1"/>
      <dgm:spPr/>
      <dgm:t>
        <a:bodyPr/>
        <a:lstStyle/>
        <a:p>
          <a:pPr rtl="0"/>
          <a:r>
            <a:rPr lang="uk-UA" sz="1400" b="1" dirty="0">
              <a:solidFill>
                <a:srgbClr val="002060"/>
              </a:solidFill>
              <a:latin typeface="Arial Narrow" panose="020B0606020202030204" pitchFamily="34" charset="0"/>
            </a:rPr>
            <a:t>10. Управління процесами у міжкультурній сфері</a:t>
          </a:r>
        </a:p>
      </dgm:t>
    </dgm:pt>
    <dgm:pt modelId="{0EC01AC0-6D8A-4EBD-A617-96DDCBD2EA36}" type="parTrans" cxnId="{EBED63C7-A2B6-46BC-8205-63D305EC9FAC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E5B6396-361E-42E2-9C02-D4836C7A9747}" type="sibTrans" cxnId="{EBED63C7-A2B6-46BC-8205-63D305EC9FAC}">
      <dgm:prSet/>
      <dgm:spPr/>
      <dgm:t>
        <a:bodyPr/>
        <a:lstStyle/>
        <a:p>
          <a:endParaRPr lang="uk-UA" sz="14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E8DF61B-ECAF-4C37-BF7A-21DB8CB4A18A}" type="pres">
      <dgm:prSet presAssocID="{FBF80D2B-635C-4BCE-9095-DB37784A2D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570BE-2622-4FF0-82D2-1532DEE915E5}" type="pres">
      <dgm:prSet presAssocID="{701B10D3-D6D0-427B-BC75-50465BBB0D47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0794A-0916-45E2-8A5F-B010727D906A}" type="pres">
      <dgm:prSet presAssocID="{3CC65D2B-9C05-4A3E-9E2A-0B36952B7B78}" presName="spacer" presStyleCnt="0"/>
      <dgm:spPr/>
    </dgm:pt>
    <dgm:pt modelId="{A30E457B-0259-43D3-9ED2-AB1184F7DD5C}" type="pres">
      <dgm:prSet presAssocID="{70C260BE-8A4D-48DC-8FC1-E4C9BA587315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C0DC9-2A9A-4953-9798-97A36DAEC6EA}" type="pres">
      <dgm:prSet presAssocID="{AD31A24C-5FB1-4AE1-96E0-0B17AC1F1B64}" presName="spacer" presStyleCnt="0"/>
      <dgm:spPr/>
    </dgm:pt>
    <dgm:pt modelId="{96E0F98C-B632-4C33-BF63-ABD3FD925D41}" type="pres">
      <dgm:prSet presAssocID="{87774C32-4A52-4AAA-B666-0677F3FBD76B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D2CAC-CB2B-40D9-B7DE-BA3ADB4DD4EB}" type="pres">
      <dgm:prSet presAssocID="{F078EF32-ADAA-4240-AFFD-AD6096FF7E5B}" presName="spacer" presStyleCnt="0"/>
      <dgm:spPr/>
    </dgm:pt>
    <dgm:pt modelId="{42134869-C3ED-41DD-8860-D541BA3FA982}" type="pres">
      <dgm:prSet presAssocID="{9547E9BE-FC64-493C-99C3-E430F97FB475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E0D93B-4A5C-4F6A-900D-E45796B81B31}" type="pres">
      <dgm:prSet presAssocID="{18F4C49E-9002-4A97-8FFA-A20E91CEF58D}" presName="spacer" presStyleCnt="0"/>
      <dgm:spPr/>
    </dgm:pt>
    <dgm:pt modelId="{3617234B-B0F9-4CD5-9542-F38103ECF7A8}" type="pres">
      <dgm:prSet presAssocID="{6E4D7DC4-2A13-4FE7-9352-BDB21068B705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BFFF5-16BF-43BA-AEA4-F5919B5C62FD}" type="pres">
      <dgm:prSet presAssocID="{56D29C32-56BA-4002-817D-7ECD911FF580}" presName="spacer" presStyleCnt="0"/>
      <dgm:spPr/>
    </dgm:pt>
    <dgm:pt modelId="{98844030-F003-4E3D-A216-F1E31F331E80}" type="pres">
      <dgm:prSet presAssocID="{DD861DDA-556D-4ACA-ACD7-A2BFCA387776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E59E3-9A56-4B43-BDD3-4EEB6E63BE92}" type="pres">
      <dgm:prSet presAssocID="{9C0C1099-51BD-401C-8664-BAE62FA82DEE}" presName="spacer" presStyleCnt="0"/>
      <dgm:spPr/>
    </dgm:pt>
    <dgm:pt modelId="{D382B9B5-0425-4301-80E8-220DE187A0D0}" type="pres">
      <dgm:prSet presAssocID="{1889E690-665B-456F-AE2D-A0AF80E26335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4E2B8-61FE-4EA6-9E4C-6D05E81347E6}" type="pres">
      <dgm:prSet presAssocID="{3DC3F52F-637A-4A5C-A3D4-76556B5FD9F2}" presName="spacer" presStyleCnt="0"/>
      <dgm:spPr/>
    </dgm:pt>
    <dgm:pt modelId="{DF92CF81-E705-4D9D-96C0-1DF6D70D05F2}" type="pres">
      <dgm:prSet presAssocID="{7568012C-9941-48A6-9455-3F03B5CC134C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D04F0-1D8C-4051-9A51-B8A1700FB4E3}" type="pres">
      <dgm:prSet presAssocID="{A1DEE414-4F44-4FD2-BD8E-EB0F6A51B9B7}" presName="spacer" presStyleCnt="0"/>
      <dgm:spPr/>
    </dgm:pt>
    <dgm:pt modelId="{8EA7E404-32BE-4927-BD99-52C0F8B8215E}" type="pres">
      <dgm:prSet presAssocID="{4A84377E-5996-4392-AA8B-3E64C2D6E228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9C734-C4D9-45E4-A089-3BDE54F49134}" type="pres">
      <dgm:prSet presAssocID="{59FB85DC-B998-425E-A6FD-95D6C85648A8}" presName="spacer" presStyleCnt="0"/>
      <dgm:spPr/>
    </dgm:pt>
    <dgm:pt modelId="{6F9A2E2A-E507-4A5B-BE31-B7BB9548D922}" type="pres">
      <dgm:prSet presAssocID="{F302F958-2CA8-43D3-A858-D9768AA4BD78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2D9CF0-556A-4D03-A02A-54412B188969}" srcId="{FBF80D2B-635C-4BCE-9095-DB37784A2D85}" destId="{701B10D3-D6D0-427B-BC75-50465BBB0D47}" srcOrd="0" destOrd="0" parTransId="{BA78B0C4-87FB-4BF7-8F46-A2BE2A14E882}" sibTransId="{3CC65D2B-9C05-4A3E-9E2A-0B36952B7B78}"/>
    <dgm:cxn modelId="{164CDCBB-C516-401A-B2F0-4DB8701DBAA0}" type="presOf" srcId="{FBF80D2B-635C-4BCE-9095-DB37784A2D85}" destId="{0E8DF61B-ECAF-4C37-BF7A-21DB8CB4A18A}" srcOrd="0" destOrd="0" presId="urn:microsoft.com/office/officeart/2005/8/layout/vList2"/>
    <dgm:cxn modelId="{BD88171D-A179-41B3-82B2-B0E9857B1D7A}" srcId="{FBF80D2B-635C-4BCE-9095-DB37784A2D85}" destId="{87774C32-4A52-4AAA-B666-0677F3FBD76B}" srcOrd="2" destOrd="0" parTransId="{79FB094A-B929-4687-A6C4-4A904B240376}" sibTransId="{F078EF32-ADAA-4240-AFFD-AD6096FF7E5B}"/>
    <dgm:cxn modelId="{A81BA190-4131-470A-8EFB-A2AD33AE5D79}" type="presOf" srcId="{6E4D7DC4-2A13-4FE7-9352-BDB21068B705}" destId="{3617234B-B0F9-4CD5-9542-F38103ECF7A8}" srcOrd="0" destOrd="0" presId="urn:microsoft.com/office/officeart/2005/8/layout/vList2"/>
    <dgm:cxn modelId="{36FC0AB5-828E-4CF8-BAAB-3D4E548450D8}" type="presOf" srcId="{F302F958-2CA8-43D3-A858-D9768AA4BD78}" destId="{6F9A2E2A-E507-4A5B-BE31-B7BB9548D922}" srcOrd="0" destOrd="0" presId="urn:microsoft.com/office/officeart/2005/8/layout/vList2"/>
    <dgm:cxn modelId="{340324E1-5841-4B7F-8C9C-424D9AD6C8E1}" srcId="{FBF80D2B-635C-4BCE-9095-DB37784A2D85}" destId="{4A84377E-5996-4392-AA8B-3E64C2D6E228}" srcOrd="8" destOrd="0" parTransId="{B2D7B88D-2534-4EF4-BE39-3AA475457AA7}" sibTransId="{59FB85DC-B998-425E-A6FD-95D6C85648A8}"/>
    <dgm:cxn modelId="{AC992F86-70DD-4D41-8A8A-40CA4CBF0544}" type="presOf" srcId="{4A84377E-5996-4392-AA8B-3E64C2D6E228}" destId="{8EA7E404-32BE-4927-BD99-52C0F8B8215E}" srcOrd="0" destOrd="0" presId="urn:microsoft.com/office/officeart/2005/8/layout/vList2"/>
    <dgm:cxn modelId="{AB5CCB7D-5859-4FD4-97B6-59CF482C4E32}" type="presOf" srcId="{701B10D3-D6D0-427B-BC75-50465BBB0D47}" destId="{4B6570BE-2622-4FF0-82D2-1532DEE915E5}" srcOrd="0" destOrd="0" presId="urn:microsoft.com/office/officeart/2005/8/layout/vList2"/>
    <dgm:cxn modelId="{BDF44F3E-0ABB-48EE-AD63-E3F9FD089FA9}" type="presOf" srcId="{87774C32-4A52-4AAA-B666-0677F3FBD76B}" destId="{96E0F98C-B632-4C33-BF63-ABD3FD925D41}" srcOrd="0" destOrd="0" presId="urn:microsoft.com/office/officeart/2005/8/layout/vList2"/>
    <dgm:cxn modelId="{EBED63C7-A2B6-46BC-8205-63D305EC9FAC}" srcId="{FBF80D2B-635C-4BCE-9095-DB37784A2D85}" destId="{F302F958-2CA8-43D3-A858-D9768AA4BD78}" srcOrd="9" destOrd="0" parTransId="{0EC01AC0-6D8A-4EBD-A617-96DDCBD2EA36}" sibTransId="{BE5B6396-361E-42E2-9C02-D4836C7A9747}"/>
    <dgm:cxn modelId="{7CAD9536-EE8F-407A-A521-3D50717A72A4}" type="presOf" srcId="{70C260BE-8A4D-48DC-8FC1-E4C9BA587315}" destId="{A30E457B-0259-43D3-9ED2-AB1184F7DD5C}" srcOrd="0" destOrd="0" presId="urn:microsoft.com/office/officeart/2005/8/layout/vList2"/>
    <dgm:cxn modelId="{CFA15423-CF9B-4CE9-B908-11162FEBAD59}" srcId="{FBF80D2B-635C-4BCE-9095-DB37784A2D85}" destId="{DD861DDA-556D-4ACA-ACD7-A2BFCA387776}" srcOrd="5" destOrd="0" parTransId="{EA43B666-0EBB-4D4F-8C13-06294944AD71}" sibTransId="{9C0C1099-51BD-401C-8664-BAE62FA82DEE}"/>
    <dgm:cxn modelId="{38C16821-39C7-4C36-8207-C7C3002660DF}" type="presOf" srcId="{7568012C-9941-48A6-9455-3F03B5CC134C}" destId="{DF92CF81-E705-4D9D-96C0-1DF6D70D05F2}" srcOrd="0" destOrd="0" presId="urn:microsoft.com/office/officeart/2005/8/layout/vList2"/>
    <dgm:cxn modelId="{505C6772-8D52-49DD-830E-1893C2B2647A}" srcId="{FBF80D2B-635C-4BCE-9095-DB37784A2D85}" destId="{1889E690-665B-456F-AE2D-A0AF80E26335}" srcOrd="6" destOrd="0" parTransId="{5DF42F16-32EC-423D-9E82-F5298E6DE3F7}" sibTransId="{3DC3F52F-637A-4A5C-A3D4-76556B5FD9F2}"/>
    <dgm:cxn modelId="{DB32011F-6D92-48B0-83A8-20C15D9AA0E8}" type="presOf" srcId="{DD861DDA-556D-4ACA-ACD7-A2BFCA387776}" destId="{98844030-F003-4E3D-A216-F1E31F331E80}" srcOrd="0" destOrd="0" presId="urn:microsoft.com/office/officeart/2005/8/layout/vList2"/>
    <dgm:cxn modelId="{8F8EC3DA-9371-4A5F-8F1F-7CDCDD25BEA0}" type="presOf" srcId="{9547E9BE-FC64-493C-99C3-E430F97FB475}" destId="{42134869-C3ED-41DD-8860-D541BA3FA982}" srcOrd="0" destOrd="0" presId="urn:microsoft.com/office/officeart/2005/8/layout/vList2"/>
    <dgm:cxn modelId="{3542F24B-8AA3-4790-BACB-36C727424BF5}" srcId="{FBF80D2B-635C-4BCE-9095-DB37784A2D85}" destId="{9547E9BE-FC64-493C-99C3-E430F97FB475}" srcOrd="3" destOrd="0" parTransId="{04BC4382-5138-4F14-94D4-79F0AD21613A}" sibTransId="{18F4C49E-9002-4A97-8FFA-A20E91CEF58D}"/>
    <dgm:cxn modelId="{C61995E3-F6EF-4DCE-B8C6-131EB2ECB962}" srcId="{FBF80D2B-635C-4BCE-9095-DB37784A2D85}" destId="{6E4D7DC4-2A13-4FE7-9352-BDB21068B705}" srcOrd="4" destOrd="0" parTransId="{674D6AD0-CFCD-493F-95C3-35687BED2D63}" sibTransId="{56D29C32-56BA-4002-817D-7ECD911FF580}"/>
    <dgm:cxn modelId="{6C76DC8D-7B26-400F-82D0-0E95D145969F}" srcId="{FBF80D2B-635C-4BCE-9095-DB37784A2D85}" destId="{7568012C-9941-48A6-9455-3F03B5CC134C}" srcOrd="7" destOrd="0" parTransId="{E2D41BB2-115B-42B9-8FD4-8D8E255DF4DD}" sibTransId="{A1DEE414-4F44-4FD2-BD8E-EB0F6A51B9B7}"/>
    <dgm:cxn modelId="{27219401-D3A5-4C57-8370-9C1D23A42134}" srcId="{FBF80D2B-635C-4BCE-9095-DB37784A2D85}" destId="{70C260BE-8A4D-48DC-8FC1-E4C9BA587315}" srcOrd="1" destOrd="0" parTransId="{3DCE911F-541C-4C29-B61E-EAC78BB3C1B5}" sibTransId="{AD31A24C-5FB1-4AE1-96E0-0B17AC1F1B64}"/>
    <dgm:cxn modelId="{1341AB3D-696F-4F90-A692-6BED4D8AA0D3}" type="presOf" srcId="{1889E690-665B-456F-AE2D-A0AF80E26335}" destId="{D382B9B5-0425-4301-80E8-220DE187A0D0}" srcOrd="0" destOrd="0" presId="urn:microsoft.com/office/officeart/2005/8/layout/vList2"/>
    <dgm:cxn modelId="{EC09F77F-C1E4-4DC9-AC60-87898B7A19BF}" type="presParOf" srcId="{0E8DF61B-ECAF-4C37-BF7A-21DB8CB4A18A}" destId="{4B6570BE-2622-4FF0-82D2-1532DEE915E5}" srcOrd="0" destOrd="0" presId="urn:microsoft.com/office/officeart/2005/8/layout/vList2"/>
    <dgm:cxn modelId="{6F8E2F42-AA6B-4A13-B0DD-5DD5FE6C5A61}" type="presParOf" srcId="{0E8DF61B-ECAF-4C37-BF7A-21DB8CB4A18A}" destId="{F5D0794A-0916-45E2-8A5F-B010727D906A}" srcOrd="1" destOrd="0" presId="urn:microsoft.com/office/officeart/2005/8/layout/vList2"/>
    <dgm:cxn modelId="{E51E25DB-B24B-4970-883C-3DC331AFB9D1}" type="presParOf" srcId="{0E8DF61B-ECAF-4C37-BF7A-21DB8CB4A18A}" destId="{A30E457B-0259-43D3-9ED2-AB1184F7DD5C}" srcOrd="2" destOrd="0" presId="urn:microsoft.com/office/officeart/2005/8/layout/vList2"/>
    <dgm:cxn modelId="{F68CE76B-BC67-40FB-91B2-11235D018062}" type="presParOf" srcId="{0E8DF61B-ECAF-4C37-BF7A-21DB8CB4A18A}" destId="{39EC0DC9-2A9A-4953-9798-97A36DAEC6EA}" srcOrd="3" destOrd="0" presId="urn:microsoft.com/office/officeart/2005/8/layout/vList2"/>
    <dgm:cxn modelId="{FAC429EF-7A35-437D-9629-741058E8EB2D}" type="presParOf" srcId="{0E8DF61B-ECAF-4C37-BF7A-21DB8CB4A18A}" destId="{96E0F98C-B632-4C33-BF63-ABD3FD925D41}" srcOrd="4" destOrd="0" presId="urn:microsoft.com/office/officeart/2005/8/layout/vList2"/>
    <dgm:cxn modelId="{EDAE6CBE-3272-4287-BC9F-A2485345563A}" type="presParOf" srcId="{0E8DF61B-ECAF-4C37-BF7A-21DB8CB4A18A}" destId="{3E7D2CAC-CB2B-40D9-B7DE-BA3ADB4DD4EB}" srcOrd="5" destOrd="0" presId="urn:microsoft.com/office/officeart/2005/8/layout/vList2"/>
    <dgm:cxn modelId="{6725D2D1-8C2A-4EA8-ACE5-4CE0F3A7A686}" type="presParOf" srcId="{0E8DF61B-ECAF-4C37-BF7A-21DB8CB4A18A}" destId="{42134869-C3ED-41DD-8860-D541BA3FA982}" srcOrd="6" destOrd="0" presId="urn:microsoft.com/office/officeart/2005/8/layout/vList2"/>
    <dgm:cxn modelId="{1C4758A9-4A7F-408D-817E-42564732CDD1}" type="presParOf" srcId="{0E8DF61B-ECAF-4C37-BF7A-21DB8CB4A18A}" destId="{40E0D93B-4A5C-4F6A-900D-E45796B81B31}" srcOrd="7" destOrd="0" presId="urn:microsoft.com/office/officeart/2005/8/layout/vList2"/>
    <dgm:cxn modelId="{046C97A4-D269-4D65-B39B-9EF6228ADC6E}" type="presParOf" srcId="{0E8DF61B-ECAF-4C37-BF7A-21DB8CB4A18A}" destId="{3617234B-B0F9-4CD5-9542-F38103ECF7A8}" srcOrd="8" destOrd="0" presId="urn:microsoft.com/office/officeart/2005/8/layout/vList2"/>
    <dgm:cxn modelId="{D2134313-84E8-4AEB-9B16-A7D1B28DF435}" type="presParOf" srcId="{0E8DF61B-ECAF-4C37-BF7A-21DB8CB4A18A}" destId="{CBEBFFF5-16BF-43BA-AEA4-F5919B5C62FD}" srcOrd="9" destOrd="0" presId="urn:microsoft.com/office/officeart/2005/8/layout/vList2"/>
    <dgm:cxn modelId="{A27DF9F1-6CF7-47BB-9D30-1A94C4BA158E}" type="presParOf" srcId="{0E8DF61B-ECAF-4C37-BF7A-21DB8CB4A18A}" destId="{98844030-F003-4E3D-A216-F1E31F331E80}" srcOrd="10" destOrd="0" presId="urn:microsoft.com/office/officeart/2005/8/layout/vList2"/>
    <dgm:cxn modelId="{1BDA5E2F-91B8-4FEB-9BF2-5E98F07EAF75}" type="presParOf" srcId="{0E8DF61B-ECAF-4C37-BF7A-21DB8CB4A18A}" destId="{252E59E3-9A56-4B43-BDD3-4EEB6E63BE92}" srcOrd="11" destOrd="0" presId="urn:microsoft.com/office/officeart/2005/8/layout/vList2"/>
    <dgm:cxn modelId="{917649BB-986B-43E7-A4D0-F521CC563ED5}" type="presParOf" srcId="{0E8DF61B-ECAF-4C37-BF7A-21DB8CB4A18A}" destId="{D382B9B5-0425-4301-80E8-220DE187A0D0}" srcOrd="12" destOrd="0" presId="urn:microsoft.com/office/officeart/2005/8/layout/vList2"/>
    <dgm:cxn modelId="{13BDD218-BEF0-4575-A562-E28C61A6B010}" type="presParOf" srcId="{0E8DF61B-ECAF-4C37-BF7A-21DB8CB4A18A}" destId="{CFE4E2B8-61FE-4EA6-9E4C-6D05E81347E6}" srcOrd="13" destOrd="0" presId="urn:microsoft.com/office/officeart/2005/8/layout/vList2"/>
    <dgm:cxn modelId="{59C04099-4F19-45B4-B4BA-917B7B3E9B91}" type="presParOf" srcId="{0E8DF61B-ECAF-4C37-BF7A-21DB8CB4A18A}" destId="{DF92CF81-E705-4D9D-96C0-1DF6D70D05F2}" srcOrd="14" destOrd="0" presId="urn:microsoft.com/office/officeart/2005/8/layout/vList2"/>
    <dgm:cxn modelId="{E402BF26-115C-4779-A696-F067F9496642}" type="presParOf" srcId="{0E8DF61B-ECAF-4C37-BF7A-21DB8CB4A18A}" destId="{7DBD04F0-1D8C-4051-9A51-B8A1700FB4E3}" srcOrd="15" destOrd="0" presId="urn:microsoft.com/office/officeart/2005/8/layout/vList2"/>
    <dgm:cxn modelId="{F8D1F7F4-8971-4ED8-A519-C32125AC8309}" type="presParOf" srcId="{0E8DF61B-ECAF-4C37-BF7A-21DB8CB4A18A}" destId="{8EA7E404-32BE-4927-BD99-52C0F8B8215E}" srcOrd="16" destOrd="0" presId="urn:microsoft.com/office/officeart/2005/8/layout/vList2"/>
    <dgm:cxn modelId="{2A156560-6239-4A9B-B601-156AC96AF0F2}" type="presParOf" srcId="{0E8DF61B-ECAF-4C37-BF7A-21DB8CB4A18A}" destId="{BA29C734-C4D9-45E4-A089-3BDE54F49134}" srcOrd="17" destOrd="0" presId="urn:microsoft.com/office/officeart/2005/8/layout/vList2"/>
    <dgm:cxn modelId="{2C0CC8BB-6D02-4271-AA23-9463D8B365C9}" type="presParOf" srcId="{0E8DF61B-ECAF-4C37-BF7A-21DB8CB4A18A}" destId="{6F9A2E2A-E507-4A5B-BE31-B7BB9548D92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E0C1E3-AE1D-482A-8755-6F8A7D8595F0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9F26B9A-BB48-4B7A-AAE2-6EE3E1FFD00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itchFamily="34" charset="0"/>
            </a:rPr>
            <a:t>Органи</a:t>
          </a:r>
          <a:r>
            <a:rPr lang="uk-UA" sz="1500" b="1" baseline="0" dirty="0" smtClean="0">
              <a:latin typeface="Arial Narrow" pitchFamily="34" charset="0"/>
            </a:rPr>
            <a:t> місцевого </a:t>
          </a:r>
          <a:r>
            <a:rPr lang="uk-UA" sz="1500" b="1" baseline="0" dirty="0" err="1" smtClean="0">
              <a:latin typeface="Arial Narrow" pitchFamily="34" charset="0"/>
            </a:rPr>
            <a:t>самоврядуваання</a:t>
          </a:r>
          <a:endParaRPr lang="uk-UA" sz="1500" b="1" dirty="0">
            <a:latin typeface="Arial Narrow" pitchFamily="34" charset="0"/>
          </a:endParaRPr>
        </a:p>
      </dgm:t>
    </dgm:pt>
    <dgm:pt modelId="{BCDAD735-F2D0-41AA-95DE-65EE830FD56A}" type="parTrans" cxnId="{93DF817D-DF8A-4A7A-8AC3-33A9875C7848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82E2A1F6-903B-4F79-93D1-140518B6C776}" type="sibTrans" cxnId="{93DF817D-DF8A-4A7A-8AC3-33A9875C7848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6E65C70D-6088-4D64-9571-B4D45ADC02A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Бізнес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спільнота</a:t>
          </a:r>
          <a:endParaRPr lang="uk-UA" sz="1500" b="1" dirty="0">
            <a:latin typeface="Arial Narrow" pitchFamily="34" charset="0"/>
          </a:endParaRPr>
        </a:p>
      </dgm:t>
    </dgm:pt>
    <dgm:pt modelId="{6C666538-55D7-4610-9598-0055FF54FDF4}" type="parTrans" cxnId="{66B7EA6D-0DC4-49D3-932F-B8C8CAEC2A1F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4A1D0999-F719-4355-BE61-01C6023789F9}" type="sibTrans" cxnId="{66B7EA6D-0DC4-49D3-932F-B8C8CAEC2A1F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B4A91BF7-6DF5-4663-BE7C-CAEBDD19D89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anose="020B0606020202030204" pitchFamily="34" charset="0"/>
            </a:rPr>
            <a:t>Громадська організація «Спілка національних товариств»</a:t>
          </a:r>
          <a:endParaRPr lang="uk-UA" sz="1500" b="1" dirty="0">
            <a:latin typeface="Arial Narrow" pitchFamily="34" charset="0"/>
          </a:endParaRPr>
        </a:p>
      </dgm:t>
    </dgm:pt>
    <dgm:pt modelId="{5C343610-C319-4151-AD70-A3ABB5F2926F}" type="parTrans" cxnId="{3B0BE425-EE09-4C9A-B71D-49FD6B59F057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F5E9A1F-50A2-45E7-A842-3433CB95BF06}" type="sibTrans" cxnId="{3B0BE425-EE09-4C9A-B71D-49FD6B59F057}">
      <dgm:prSet/>
      <dgm:spPr>
        <a:ln w="76200">
          <a:noFill/>
          <a:prstDash val="solid"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EF220B8-629D-4D34-9634-FBE5942D3CC5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Координаційна</a:t>
          </a:r>
          <a:r>
            <a:rPr lang="ru-RU" sz="1500" b="1" dirty="0" smtClean="0">
              <a:latin typeface="Arial Narrow" pitchFamily="34" charset="0"/>
            </a:rPr>
            <a:t> рада з </a:t>
          </a:r>
          <a:r>
            <a:rPr lang="ru-RU" sz="1500" b="1" dirty="0" err="1" smtClean="0">
              <a:latin typeface="Arial Narrow" pitchFamily="34" charset="0"/>
            </a:rPr>
            <a:t>питань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розвитку</a:t>
          </a:r>
          <a:r>
            <a:rPr lang="ru-RU" sz="1500" b="1" dirty="0" smtClean="0">
              <a:latin typeface="Arial Narrow" pitchFamily="34" charset="0"/>
            </a:rPr>
            <a:t> малого та </a:t>
          </a:r>
          <a:r>
            <a:rPr lang="ru-RU" sz="1500" b="1" dirty="0" err="1" smtClean="0">
              <a:latin typeface="Arial Narrow" pitchFamily="34" charset="0"/>
            </a:rPr>
            <a:t>середнього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підприємництва</a:t>
          </a:r>
          <a:endParaRPr lang="uk-UA" sz="1500" b="1" dirty="0">
            <a:latin typeface="Arial Narrow" pitchFamily="34" charset="0"/>
          </a:endParaRPr>
        </a:p>
      </dgm:t>
    </dgm:pt>
    <dgm:pt modelId="{AF869DC6-E8AE-429D-862C-58A93B5D143F}" type="parTrans" cxnId="{85243B94-B914-41E4-8322-F162C29B9F6A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C4CEE8B9-C69E-4C6E-8F6C-C3AD95287A9E}" type="sibTrans" cxnId="{85243B94-B914-41E4-8322-F162C29B9F6A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FED7A90B-6C03-444F-B49B-5613FEB5431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Науковці</a:t>
          </a:r>
          <a:endParaRPr lang="uk-UA" sz="1500" b="1" dirty="0">
            <a:latin typeface="Arial Narrow" pitchFamily="34" charset="0"/>
          </a:endParaRPr>
        </a:p>
      </dgm:t>
    </dgm:pt>
    <dgm:pt modelId="{617CCD3F-409D-44D3-99B0-921FA61E616A}" type="parTrans" cxnId="{B39324C0-5BBE-44A2-98FD-96AD22245BFD}">
      <dgm:prSet/>
      <dgm:spPr/>
      <dgm:t>
        <a:bodyPr/>
        <a:lstStyle/>
        <a:p>
          <a:endParaRPr lang="uk-UA"/>
        </a:p>
      </dgm:t>
    </dgm:pt>
    <dgm:pt modelId="{DA8ACB28-4D10-49F6-9D30-7A6800397937}" type="sibTrans" cxnId="{B39324C0-5BBE-44A2-98FD-96AD22245BFD}">
      <dgm:prSet/>
      <dgm:spPr>
        <a:ln w="76200">
          <a:noFill/>
        </a:ln>
      </dgm:spPr>
      <dgm:t>
        <a:bodyPr/>
        <a:lstStyle/>
        <a:p>
          <a:endParaRPr lang="uk-UA"/>
        </a:p>
      </dgm:t>
    </dgm:pt>
    <dgm:pt modelId="{3EA7A28F-38C5-4A12-844C-11131C34BC5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itchFamily="34" charset="0"/>
            </a:rPr>
            <a:t>Засоби масової інформації</a:t>
          </a:r>
          <a:endParaRPr lang="uk-UA" sz="1500" b="1" dirty="0">
            <a:latin typeface="Arial Narrow" pitchFamily="34" charset="0"/>
          </a:endParaRPr>
        </a:p>
      </dgm:t>
    </dgm:pt>
    <dgm:pt modelId="{33B819D7-79DC-4E66-A35E-52D84A19C5DC}" type="parTrans" cxnId="{D5E1ABD3-1C08-44B9-9C65-D471B72C69ED}">
      <dgm:prSet/>
      <dgm:spPr/>
      <dgm:t>
        <a:bodyPr/>
        <a:lstStyle/>
        <a:p>
          <a:endParaRPr lang="ru-RU"/>
        </a:p>
      </dgm:t>
    </dgm:pt>
    <dgm:pt modelId="{F4D3F9C7-CD75-496C-B9C9-E6F37CB5B726}" type="sibTrans" cxnId="{D5E1ABD3-1C08-44B9-9C65-D471B72C69ED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7DDDEB90-FF56-4F3D-B405-64746944A4F1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anose="020B0606020202030204" pitchFamily="34" charset="0"/>
            </a:rPr>
            <a:t>Громадська рада при Виконавчому комітеті Мелітопольської міської ради</a:t>
          </a:r>
          <a:endParaRPr lang="uk-UA" sz="1500" b="1" dirty="0">
            <a:latin typeface="Arial Narrow" pitchFamily="34" charset="0"/>
          </a:endParaRPr>
        </a:p>
      </dgm:t>
    </dgm:pt>
    <dgm:pt modelId="{39A56CFD-BD51-477C-B708-79D3E0BE52E4}" type="parTrans" cxnId="{64CCCF17-E0F1-4DBC-BC01-E5BE846BC662}">
      <dgm:prSet/>
      <dgm:spPr/>
      <dgm:t>
        <a:bodyPr/>
        <a:lstStyle/>
        <a:p>
          <a:endParaRPr lang="ru-RU"/>
        </a:p>
      </dgm:t>
    </dgm:pt>
    <dgm:pt modelId="{8D34C4DC-1897-4733-A500-9745C55C5193}" type="sibTrans" cxnId="{64CCCF17-E0F1-4DBC-BC01-E5BE846BC662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D936DAB2-E6A7-49BB-979D-175A94FE75D8}" type="pres">
      <dgm:prSet presAssocID="{3AE0C1E3-AE1D-482A-8755-6F8A7D8595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1ABCC2-61E8-45F0-9022-F84F38B2BD21}" type="pres">
      <dgm:prSet presAssocID="{D9F26B9A-BB48-4B7A-AAE2-6EE3E1FFD00A}" presName="node" presStyleLbl="node1" presStyleIdx="0" presStyleCnt="7" custScaleX="190093" custRadScaleRad="98295" custRadScaleInc="146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D2A895-2AF6-4176-92FD-AA787CDA116E}" type="pres">
      <dgm:prSet presAssocID="{D9F26B9A-BB48-4B7A-AAE2-6EE3E1FFD00A}" presName="spNode" presStyleCnt="0"/>
      <dgm:spPr/>
    </dgm:pt>
    <dgm:pt modelId="{CB9B092C-E914-4CDC-8DB9-5F1A67AE01AA}" type="pres">
      <dgm:prSet presAssocID="{82E2A1F6-903B-4F79-93D1-140518B6C776}" presName="sibTrans" presStyleLbl="sibTrans1D1" presStyleIdx="0" presStyleCnt="7"/>
      <dgm:spPr/>
      <dgm:t>
        <a:bodyPr/>
        <a:lstStyle/>
        <a:p>
          <a:endParaRPr lang="uk-UA"/>
        </a:p>
      </dgm:t>
    </dgm:pt>
    <dgm:pt modelId="{FE086FE5-F96D-4194-9E95-4D371EACE8D8}" type="pres">
      <dgm:prSet presAssocID="{FED7A90B-6C03-444F-B49B-5613FEB54310}" presName="node" presStyleLbl="node1" presStyleIdx="1" presStyleCnt="7" custScaleX="169740" custRadScaleRad="91861" custRadScaleInc="683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5DB24-BB78-416F-9A2C-554F79F0599F}" type="pres">
      <dgm:prSet presAssocID="{FED7A90B-6C03-444F-B49B-5613FEB54310}" presName="spNode" presStyleCnt="0"/>
      <dgm:spPr/>
    </dgm:pt>
    <dgm:pt modelId="{41119431-2B37-4AB0-93E3-8A335383494F}" type="pres">
      <dgm:prSet presAssocID="{DA8ACB28-4D10-49F6-9D30-7A6800397937}" presName="sibTrans" presStyleLbl="sibTrans1D1" presStyleIdx="1" presStyleCnt="7"/>
      <dgm:spPr/>
      <dgm:t>
        <a:bodyPr/>
        <a:lstStyle/>
        <a:p>
          <a:endParaRPr lang="uk-UA"/>
        </a:p>
      </dgm:t>
    </dgm:pt>
    <dgm:pt modelId="{44C5D1AF-08D8-4CC6-97B8-7C0936DBC36D}" type="pres">
      <dgm:prSet presAssocID="{6E65C70D-6088-4D64-9571-B4D45ADC02A2}" presName="node" presStyleLbl="node1" presStyleIdx="2" presStyleCnt="7" custScaleX="143890" custRadScaleRad="90833" custRadScaleInc="-2115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A4096D-427B-4B36-A0C1-53B864A8C208}" type="pres">
      <dgm:prSet presAssocID="{6E65C70D-6088-4D64-9571-B4D45ADC02A2}" presName="spNode" presStyleCnt="0"/>
      <dgm:spPr/>
    </dgm:pt>
    <dgm:pt modelId="{FAA13F6A-3BFD-4F27-A98A-C1B9646EB327}" type="pres">
      <dgm:prSet presAssocID="{4A1D0999-F719-4355-BE61-01C6023789F9}" presName="sibTrans" presStyleLbl="sibTrans1D1" presStyleIdx="2" presStyleCnt="7"/>
      <dgm:spPr/>
      <dgm:t>
        <a:bodyPr/>
        <a:lstStyle/>
        <a:p>
          <a:endParaRPr lang="uk-UA"/>
        </a:p>
      </dgm:t>
    </dgm:pt>
    <dgm:pt modelId="{1FCE8A72-C88B-4A55-B776-93057C09C346}" type="pres">
      <dgm:prSet presAssocID="{B4A91BF7-6DF5-4663-BE7C-CAEBDD19D890}" presName="node" presStyleLbl="node1" presStyleIdx="3" presStyleCnt="7" custScaleX="227214" custScaleY="90994" custRadScaleRad="92824" custRadScaleInc="-1255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6B592-1B99-4E43-AC1E-ADCC0B33ACDD}" type="pres">
      <dgm:prSet presAssocID="{B4A91BF7-6DF5-4663-BE7C-CAEBDD19D890}" presName="spNode" presStyleCnt="0"/>
      <dgm:spPr/>
    </dgm:pt>
    <dgm:pt modelId="{5F44F3DA-A9D6-4854-80B0-5CA271F88C79}" type="pres">
      <dgm:prSet presAssocID="{AF5E9A1F-50A2-45E7-A842-3433CB95BF06}" presName="sibTrans" presStyleLbl="sibTrans1D1" presStyleIdx="3" presStyleCnt="7"/>
      <dgm:spPr/>
      <dgm:t>
        <a:bodyPr/>
        <a:lstStyle/>
        <a:p>
          <a:endParaRPr lang="uk-UA"/>
        </a:p>
      </dgm:t>
    </dgm:pt>
    <dgm:pt modelId="{7A50BF0B-7200-4E9D-9059-CE83E3D35828}" type="pres">
      <dgm:prSet presAssocID="{AEF220B8-629D-4D34-9634-FBE5942D3CC5}" presName="node" presStyleLbl="node1" presStyleIdx="4" presStyleCnt="7" custScaleX="193942" custScaleY="134694" custRadScaleRad="77344" custRadScaleInc="12111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24C487-759B-4AF3-AB53-0CCE445DC6A8}" type="pres">
      <dgm:prSet presAssocID="{AEF220B8-629D-4D34-9634-FBE5942D3CC5}" presName="spNode" presStyleCnt="0"/>
      <dgm:spPr/>
    </dgm:pt>
    <dgm:pt modelId="{02623954-D8E4-4EA9-AEC2-C754AB993DCD}" type="pres">
      <dgm:prSet presAssocID="{C4CEE8B9-C69E-4C6E-8F6C-C3AD95287A9E}" presName="sibTrans" presStyleLbl="sibTrans1D1" presStyleIdx="4" presStyleCnt="7"/>
      <dgm:spPr/>
      <dgm:t>
        <a:bodyPr/>
        <a:lstStyle/>
        <a:p>
          <a:endParaRPr lang="uk-UA"/>
        </a:p>
      </dgm:t>
    </dgm:pt>
    <dgm:pt modelId="{2F36721F-99BA-46BB-9C75-55664DB2774B}" type="pres">
      <dgm:prSet presAssocID="{3EA7A28F-38C5-4A12-844C-11131C34BC5A}" presName="node" presStyleLbl="node1" presStyleIdx="5" presStyleCnt="7" custScaleX="124073" custRadScaleRad="93994" custRadScaleInc="44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5F2BA0-779D-42FD-99E7-348D2DA098A4}" type="pres">
      <dgm:prSet presAssocID="{3EA7A28F-38C5-4A12-844C-11131C34BC5A}" presName="spNode" presStyleCnt="0"/>
      <dgm:spPr/>
    </dgm:pt>
    <dgm:pt modelId="{62A19113-76C0-413C-B9EA-DD1574D9F3A6}" type="pres">
      <dgm:prSet presAssocID="{F4D3F9C7-CD75-496C-B9C9-E6F37CB5B726}" presName="sibTrans" presStyleLbl="sibTrans1D1" presStyleIdx="5" presStyleCnt="7"/>
      <dgm:spPr/>
      <dgm:t>
        <a:bodyPr/>
        <a:lstStyle/>
        <a:p>
          <a:endParaRPr lang="ru-RU"/>
        </a:p>
      </dgm:t>
    </dgm:pt>
    <dgm:pt modelId="{44BB127F-D2EC-4D57-BB71-B3C9EC645DA4}" type="pres">
      <dgm:prSet presAssocID="{7DDDEB90-FF56-4F3D-B405-64746944A4F1}" presName="node" presStyleLbl="node1" presStyleIdx="6" presStyleCnt="7" custScaleX="198588" custScaleY="135044" custRadScaleRad="82849" custRadScaleInc="-279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AF6B7-4034-4003-A2B5-C3A2F8A34D0C}" type="pres">
      <dgm:prSet presAssocID="{7DDDEB90-FF56-4F3D-B405-64746944A4F1}" presName="spNode" presStyleCnt="0"/>
      <dgm:spPr/>
    </dgm:pt>
    <dgm:pt modelId="{C8C23FEE-9B93-4607-B310-D3D4337FAD3A}" type="pres">
      <dgm:prSet presAssocID="{8D34C4DC-1897-4733-A500-9745C55C5193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64CCCF17-E0F1-4DBC-BC01-E5BE846BC662}" srcId="{3AE0C1E3-AE1D-482A-8755-6F8A7D8595F0}" destId="{7DDDEB90-FF56-4F3D-B405-64746944A4F1}" srcOrd="6" destOrd="0" parTransId="{39A56CFD-BD51-477C-B708-79D3E0BE52E4}" sibTransId="{8D34C4DC-1897-4733-A500-9745C55C5193}"/>
    <dgm:cxn modelId="{D5E1ABD3-1C08-44B9-9C65-D471B72C69ED}" srcId="{3AE0C1E3-AE1D-482A-8755-6F8A7D8595F0}" destId="{3EA7A28F-38C5-4A12-844C-11131C34BC5A}" srcOrd="5" destOrd="0" parTransId="{33B819D7-79DC-4E66-A35E-52D84A19C5DC}" sibTransId="{F4D3F9C7-CD75-496C-B9C9-E6F37CB5B726}"/>
    <dgm:cxn modelId="{0BC32449-1544-4EFF-AE09-59FF8D2D2FBE}" type="presOf" srcId="{F4D3F9C7-CD75-496C-B9C9-E6F37CB5B726}" destId="{62A19113-76C0-413C-B9EA-DD1574D9F3A6}" srcOrd="0" destOrd="0" presId="urn:microsoft.com/office/officeart/2005/8/layout/cycle6"/>
    <dgm:cxn modelId="{09E98DB2-D5EA-4465-84CF-BC19D46B3F46}" type="presOf" srcId="{AF5E9A1F-50A2-45E7-A842-3433CB95BF06}" destId="{5F44F3DA-A9D6-4854-80B0-5CA271F88C79}" srcOrd="0" destOrd="0" presId="urn:microsoft.com/office/officeart/2005/8/layout/cycle6"/>
    <dgm:cxn modelId="{D612D573-0580-4B8A-A608-587C8664C0FC}" type="presOf" srcId="{8D34C4DC-1897-4733-A500-9745C55C5193}" destId="{C8C23FEE-9B93-4607-B310-D3D4337FAD3A}" srcOrd="0" destOrd="0" presId="urn:microsoft.com/office/officeart/2005/8/layout/cycle6"/>
    <dgm:cxn modelId="{3B0BE425-EE09-4C9A-B71D-49FD6B59F057}" srcId="{3AE0C1E3-AE1D-482A-8755-6F8A7D8595F0}" destId="{B4A91BF7-6DF5-4663-BE7C-CAEBDD19D890}" srcOrd="3" destOrd="0" parTransId="{5C343610-C319-4151-AD70-A3ABB5F2926F}" sibTransId="{AF5E9A1F-50A2-45E7-A842-3433CB95BF06}"/>
    <dgm:cxn modelId="{26CB6ED8-74E6-489B-9B6A-5F208C2AC0B4}" type="presOf" srcId="{B4A91BF7-6DF5-4663-BE7C-CAEBDD19D890}" destId="{1FCE8A72-C88B-4A55-B776-93057C09C346}" srcOrd="0" destOrd="0" presId="urn:microsoft.com/office/officeart/2005/8/layout/cycle6"/>
    <dgm:cxn modelId="{66B7EA6D-0DC4-49D3-932F-B8C8CAEC2A1F}" srcId="{3AE0C1E3-AE1D-482A-8755-6F8A7D8595F0}" destId="{6E65C70D-6088-4D64-9571-B4D45ADC02A2}" srcOrd="2" destOrd="0" parTransId="{6C666538-55D7-4610-9598-0055FF54FDF4}" sibTransId="{4A1D0999-F719-4355-BE61-01C6023789F9}"/>
    <dgm:cxn modelId="{6B651897-C7B6-440B-B664-B1610FBB5880}" type="presOf" srcId="{82E2A1F6-903B-4F79-93D1-140518B6C776}" destId="{CB9B092C-E914-4CDC-8DB9-5F1A67AE01AA}" srcOrd="0" destOrd="0" presId="urn:microsoft.com/office/officeart/2005/8/layout/cycle6"/>
    <dgm:cxn modelId="{C4F94426-5D66-4BDC-870C-AC63710938DF}" type="presOf" srcId="{FED7A90B-6C03-444F-B49B-5613FEB54310}" destId="{FE086FE5-F96D-4194-9E95-4D371EACE8D8}" srcOrd="0" destOrd="0" presId="urn:microsoft.com/office/officeart/2005/8/layout/cycle6"/>
    <dgm:cxn modelId="{93DF817D-DF8A-4A7A-8AC3-33A9875C7848}" srcId="{3AE0C1E3-AE1D-482A-8755-6F8A7D8595F0}" destId="{D9F26B9A-BB48-4B7A-AAE2-6EE3E1FFD00A}" srcOrd="0" destOrd="0" parTransId="{BCDAD735-F2D0-41AA-95DE-65EE830FD56A}" sibTransId="{82E2A1F6-903B-4F79-93D1-140518B6C776}"/>
    <dgm:cxn modelId="{E440C9C2-A037-49E1-8BEC-A46A43434F03}" type="presOf" srcId="{3EA7A28F-38C5-4A12-844C-11131C34BC5A}" destId="{2F36721F-99BA-46BB-9C75-55664DB2774B}" srcOrd="0" destOrd="0" presId="urn:microsoft.com/office/officeart/2005/8/layout/cycle6"/>
    <dgm:cxn modelId="{34FF9EF9-A64B-43F0-9DD3-8FABE7793D49}" type="presOf" srcId="{7DDDEB90-FF56-4F3D-B405-64746944A4F1}" destId="{44BB127F-D2EC-4D57-BB71-B3C9EC645DA4}" srcOrd="0" destOrd="0" presId="urn:microsoft.com/office/officeart/2005/8/layout/cycle6"/>
    <dgm:cxn modelId="{80981CB7-EBE3-414C-A8C8-FB3462375778}" type="presOf" srcId="{3AE0C1E3-AE1D-482A-8755-6F8A7D8595F0}" destId="{D936DAB2-E6A7-49BB-979D-175A94FE75D8}" srcOrd="0" destOrd="0" presId="urn:microsoft.com/office/officeart/2005/8/layout/cycle6"/>
    <dgm:cxn modelId="{36AF233D-C214-4D2F-A039-41C8C69C334A}" type="presOf" srcId="{D9F26B9A-BB48-4B7A-AAE2-6EE3E1FFD00A}" destId="{521ABCC2-61E8-45F0-9022-F84F38B2BD21}" srcOrd="0" destOrd="0" presId="urn:microsoft.com/office/officeart/2005/8/layout/cycle6"/>
    <dgm:cxn modelId="{D5498163-DF8A-418B-9D59-5B9AF694F91C}" type="presOf" srcId="{AEF220B8-629D-4D34-9634-FBE5942D3CC5}" destId="{7A50BF0B-7200-4E9D-9059-CE83E3D35828}" srcOrd="0" destOrd="0" presId="urn:microsoft.com/office/officeart/2005/8/layout/cycle6"/>
    <dgm:cxn modelId="{D2EA25C6-01B8-433C-8CFA-029E359B3AFB}" type="presOf" srcId="{C4CEE8B9-C69E-4C6E-8F6C-C3AD95287A9E}" destId="{02623954-D8E4-4EA9-AEC2-C754AB993DCD}" srcOrd="0" destOrd="0" presId="urn:microsoft.com/office/officeart/2005/8/layout/cycle6"/>
    <dgm:cxn modelId="{3924A5C6-DEFD-4A07-8E8F-A548D4AB1B5E}" type="presOf" srcId="{4A1D0999-F719-4355-BE61-01C6023789F9}" destId="{FAA13F6A-3BFD-4F27-A98A-C1B9646EB327}" srcOrd="0" destOrd="0" presId="urn:microsoft.com/office/officeart/2005/8/layout/cycle6"/>
    <dgm:cxn modelId="{B39324C0-5BBE-44A2-98FD-96AD22245BFD}" srcId="{3AE0C1E3-AE1D-482A-8755-6F8A7D8595F0}" destId="{FED7A90B-6C03-444F-B49B-5613FEB54310}" srcOrd="1" destOrd="0" parTransId="{617CCD3F-409D-44D3-99B0-921FA61E616A}" sibTransId="{DA8ACB28-4D10-49F6-9D30-7A6800397937}"/>
    <dgm:cxn modelId="{080DF523-99D1-4A78-BEA3-969C16C6B09D}" type="presOf" srcId="{DA8ACB28-4D10-49F6-9D30-7A6800397937}" destId="{41119431-2B37-4AB0-93E3-8A335383494F}" srcOrd="0" destOrd="0" presId="urn:microsoft.com/office/officeart/2005/8/layout/cycle6"/>
    <dgm:cxn modelId="{64E26527-62FC-46AC-A1E7-008A524BB511}" type="presOf" srcId="{6E65C70D-6088-4D64-9571-B4D45ADC02A2}" destId="{44C5D1AF-08D8-4CC6-97B8-7C0936DBC36D}" srcOrd="0" destOrd="0" presId="urn:microsoft.com/office/officeart/2005/8/layout/cycle6"/>
    <dgm:cxn modelId="{85243B94-B914-41E4-8322-F162C29B9F6A}" srcId="{3AE0C1E3-AE1D-482A-8755-6F8A7D8595F0}" destId="{AEF220B8-629D-4D34-9634-FBE5942D3CC5}" srcOrd="4" destOrd="0" parTransId="{AF869DC6-E8AE-429D-862C-58A93B5D143F}" sibTransId="{C4CEE8B9-C69E-4C6E-8F6C-C3AD95287A9E}"/>
    <dgm:cxn modelId="{032AB693-8909-42B7-89ED-786D7C13D132}" type="presParOf" srcId="{D936DAB2-E6A7-49BB-979D-175A94FE75D8}" destId="{521ABCC2-61E8-45F0-9022-F84F38B2BD21}" srcOrd="0" destOrd="0" presId="urn:microsoft.com/office/officeart/2005/8/layout/cycle6"/>
    <dgm:cxn modelId="{779EC0E4-6BDE-42F2-A1C5-C3A1C6B7EA25}" type="presParOf" srcId="{D936DAB2-E6A7-49BB-979D-175A94FE75D8}" destId="{B3D2A895-2AF6-4176-92FD-AA787CDA116E}" srcOrd="1" destOrd="0" presId="urn:microsoft.com/office/officeart/2005/8/layout/cycle6"/>
    <dgm:cxn modelId="{96BDCAED-E410-4550-84DE-F741461610C1}" type="presParOf" srcId="{D936DAB2-E6A7-49BB-979D-175A94FE75D8}" destId="{CB9B092C-E914-4CDC-8DB9-5F1A67AE01AA}" srcOrd="2" destOrd="0" presId="urn:microsoft.com/office/officeart/2005/8/layout/cycle6"/>
    <dgm:cxn modelId="{7F2CB677-69E1-49E5-BD0A-A857A57DC024}" type="presParOf" srcId="{D936DAB2-E6A7-49BB-979D-175A94FE75D8}" destId="{FE086FE5-F96D-4194-9E95-4D371EACE8D8}" srcOrd="3" destOrd="0" presId="urn:microsoft.com/office/officeart/2005/8/layout/cycle6"/>
    <dgm:cxn modelId="{3DD7A562-C5B8-480C-AF61-59F63AA27B75}" type="presParOf" srcId="{D936DAB2-E6A7-49BB-979D-175A94FE75D8}" destId="{8D95DB24-BB78-416F-9A2C-554F79F0599F}" srcOrd="4" destOrd="0" presId="urn:microsoft.com/office/officeart/2005/8/layout/cycle6"/>
    <dgm:cxn modelId="{FEC4910A-8747-444C-96D3-5061B09430B8}" type="presParOf" srcId="{D936DAB2-E6A7-49BB-979D-175A94FE75D8}" destId="{41119431-2B37-4AB0-93E3-8A335383494F}" srcOrd="5" destOrd="0" presId="urn:microsoft.com/office/officeart/2005/8/layout/cycle6"/>
    <dgm:cxn modelId="{3993715D-2F3C-4C1F-A5B0-DCFB870CF916}" type="presParOf" srcId="{D936DAB2-E6A7-49BB-979D-175A94FE75D8}" destId="{44C5D1AF-08D8-4CC6-97B8-7C0936DBC36D}" srcOrd="6" destOrd="0" presId="urn:microsoft.com/office/officeart/2005/8/layout/cycle6"/>
    <dgm:cxn modelId="{BBA38016-2A62-4360-8CCC-CA02B7823E07}" type="presParOf" srcId="{D936DAB2-E6A7-49BB-979D-175A94FE75D8}" destId="{F3A4096D-427B-4B36-A0C1-53B864A8C208}" srcOrd="7" destOrd="0" presId="urn:microsoft.com/office/officeart/2005/8/layout/cycle6"/>
    <dgm:cxn modelId="{B4347E44-F9AF-4169-A048-72FB9371E5AB}" type="presParOf" srcId="{D936DAB2-E6A7-49BB-979D-175A94FE75D8}" destId="{FAA13F6A-3BFD-4F27-A98A-C1B9646EB327}" srcOrd="8" destOrd="0" presId="urn:microsoft.com/office/officeart/2005/8/layout/cycle6"/>
    <dgm:cxn modelId="{EC3D9F7C-A7F1-48E5-9C54-896FAE79768D}" type="presParOf" srcId="{D936DAB2-E6A7-49BB-979D-175A94FE75D8}" destId="{1FCE8A72-C88B-4A55-B776-93057C09C346}" srcOrd="9" destOrd="0" presId="urn:microsoft.com/office/officeart/2005/8/layout/cycle6"/>
    <dgm:cxn modelId="{289C3BD4-055A-4FD0-8DA0-9771B7BEDF79}" type="presParOf" srcId="{D936DAB2-E6A7-49BB-979D-175A94FE75D8}" destId="{A856B592-1B99-4E43-AC1E-ADCC0B33ACDD}" srcOrd="10" destOrd="0" presId="urn:microsoft.com/office/officeart/2005/8/layout/cycle6"/>
    <dgm:cxn modelId="{BDA4FEF6-2364-4493-95C3-53F0133F4757}" type="presParOf" srcId="{D936DAB2-E6A7-49BB-979D-175A94FE75D8}" destId="{5F44F3DA-A9D6-4854-80B0-5CA271F88C79}" srcOrd="11" destOrd="0" presId="urn:microsoft.com/office/officeart/2005/8/layout/cycle6"/>
    <dgm:cxn modelId="{5951A8FB-EBE0-4D6D-A760-BB5A040DF593}" type="presParOf" srcId="{D936DAB2-E6A7-49BB-979D-175A94FE75D8}" destId="{7A50BF0B-7200-4E9D-9059-CE83E3D35828}" srcOrd="12" destOrd="0" presId="urn:microsoft.com/office/officeart/2005/8/layout/cycle6"/>
    <dgm:cxn modelId="{AE8349C6-E633-4025-AE1F-37E8E2F112ED}" type="presParOf" srcId="{D936DAB2-E6A7-49BB-979D-175A94FE75D8}" destId="{3824C487-759B-4AF3-AB53-0CCE445DC6A8}" srcOrd="13" destOrd="0" presId="urn:microsoft.com/office/officeart/2005/8/layout/cycle6"/>
    <dgm:cxn modelId="{4ED63C71-6F19-4B76-B211-87E2A6399028}" type="presParOf" srcId="{D936DAB2-E6A7-49BB-979D-175A94FE75D8}" destId="{02623954-D8E4-4EA9-AEC2-C754AB993DCD}" srcOrd="14" destOrd="0" presId="urn:microsoft.com/office/officeart/2005/8/layout/cycle6"/>
    <dgm:cxn modelId="{012A362F-9C1A-46A4-9AC7-C5128570096A}" type="presParOf" srcId="{D936DAB2-E6A7-49BB-979D-175A94FE75D8}" destId="{2F36721F-99BA-46BB-9C75-55664DB2774B}" srcOrd="15" destOrd="0" presId="urn:microsoft.com/office/officeart/2005/8/layout/cycle6"/>
    <dgm:cxn modelId="{BAC1C495-4589-479E-94DE-7C6A3544F588}" type="presParOf" srcId="{D936DAB2-E6A7-49BB-979D-175A94FE75D8}" destId="{D45F2BA0-779D-42FD-99E7-348D2DA098A4}" srcOrd="16" destOrd="0" presId="urn:microsoft.com/office/officeart/2005/8/layout/cycle6"/>
    <dgm:cxn modelId="{FD8CF6A6-F4F0-4494-8BBC-744AF86EC911}" type="presParOf" srcId="{D936DAB2-E6A7-49BB-979D-175A94FE75D8}" destId="{62A19113-76C0-413C-B9EA-DD1574D9F3A6}" srcOrd="17" destOrd="0" presId="urn:microsoft.com/office/officeart/2005/8/layout/cycle6"/>
    <dgm:cxn modelId="{B8362863-5BB0-4E21-8691-2EB0E9146273}" type="presParOf" srcId="{D936DAB2-E6A7-49BB-979D-175A94FE75D8}" destId="{44BB127F-D2EC-4D57-BB71-B3C9EC645DA4}" srcOrd="18" destOrd="0" presId="urn:microsoft.com/office/officeart/2005/8/layout/cycle6"/>
    <dgm:cxn modelId="{6209A6AD-1D8E-4D42-B60F-5823AD5EC925}" type="presParOf" srcId="{D936DAB2-E6A7-49BB-979D-175A94FE75D8}" destId="{4E4AF6B7-4034-4003-A2B5-C3A2F8A34D0C}" srcOrd="19" destOrd="0" presId="urn:microsoft.com/office/officeart/2005/8/layout/cycle6"/>
    <dgm:cxn modelId="{B86B6AD4-92E6-4302-B71A-7F047FFADBCC}" type="presParOf" srcId="{D936DAB2-E6A7-49BB-979D-175A94FE75D8}" destId="{C8C23FEE-9B93-4607-B310-D3D4337FAD3A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09D33E-F7A9-4C92-AFDB-9ED097637213}" type="doc">
      <dgm:prSet loTypeId="urn:microsoft.com/office/officeart/2005/8/layout/matrix3" loCatId="matrix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140F16D-0C59-4F88-8F2E-7AAC1FF1EA59}">
      <dgm:prSet custT="1"/>
      <dgm:spPr/>
      <dgm:t>
        <a:bodyPr/>
        <a:lstStyle/>
        <a:p>
          <a:pPr rtl="0"/>
          <a:r>
            <a:rPr lang="ru-RU" sz="1400" dirty="0" err="1" smtClean="0">
              <a:latin typeface="Arial Narrow" panose="020B0606020202030204" pitchFamily="34" charset="0"/>
            </a:rPr>
            <a:t>активізація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соціальності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громадян</a:t>
          </a:r>
          <a:r>
            <a:rPr lang="ru-RU" sz="1400" dirty="0" smtClean="0">
              <a:latin typeface="Arial Narrow" panose="020B0606020202030204" pitchFamily="34" charset="0"/>
            </a:rPr>
            <a:t> у </a:t>
          </a:r>
          <a:r>
            <a:rPr lang="ru-RU" sz="1400" dirty="0" err="1" smtClean="0">
              <a:latin typeface="Arial Narrow" panose="020B0606020202030204" pitchFamily="34" charset="0"/>
            </a:rPr>
            <a:t>формуванні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розвиненого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громадянського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суспільства</a:t>
          </a:r>
          <a:r>
            <a:rPr lang="ru-RU" sz="1400" dirty="0" smtClean="0">
              <a:latin typeface="Arial Narrow" panose="020B0606020202030204" pitchFamily="34" charset="0"/>
            </a:rPr>
            <a:t> та в </a:t>
          </a:r>
          <a:r>
            <a:rPr lang="ru-RU" sz="1400" dirty="0" err="1" smtClean="0">
              <a:latin typeface="Arial Narrow" panose="020B0606020202030204" pitchFamily="34" charset="0"/>
            </a:rPr>
            <a:t>культурній</a:t>
          </a:r>
          <a:r>
            <a:rPr lang="ru-RU" sz="1400" dirty="0" smtClean="0">
              <a:latin typeface="Arial Narrow" panose="020B0606020202030204" pitchFamily="34" charset="0"/>
            </a:rPr>
            <a:t> і </a:t>
          </a:r>
          <a:r>
            <a:rPr lang="ru-RU" sz="1400" dirty="0" err="1" smtClean="0">
              <a:latin typeface="Arial Narrow" panose="020B0606020202030204" pitchFamily="34" charset="0"/>
            </a:rPr>
            <a:t>політичній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консолідації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української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нації</a:t>
          </a:r>
          <a:r>
            <a:rPr lang="ru-RU" sz="1400" dirty="0" smtClean="0">
              <a:latin typeface="Arial Narrow" panose="020B0606020202030204" pitchFamily="34" charset="0"/>
            </a:rPr>
            <a:t>;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3056D912-34A9-4141-9DF2-CDAF8812B884}" type="parTrans" cxnId="{87491C40-7DC5-4E91-913E-0F9F39DDCE98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8BB22EF-F3C6-4873-B832-8194AB518E02}" type="sibTrans" cxnId="{87491C40-7DC5-4E91-913E-0F9F39DDCE98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6A4F76C-A8E7-4DAB-A39A-00E185FDB79A}">
      <dgm:prSet custT="1"/>
      <dgm:spPr/>
      <dgm:t>
        <a:bodyPr/>
        <a:lstStyle/>
        <a:p>
          <a:pPr rtl="0"/>
          <a:r>
            <a:rPr lang="ru-RU" sz="1400" dirty="0" err="1" smtClean="0">
              <a:latin typeface="Arial Narrow" panose="020B0606020202030204" pitchFamily="34" charset="0"/>
            </a:rPr>
            <a:t>налагодження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соціального</a:t>
          </a:r>
          <a:r>
            <a:rPr lang="ru-RU" sz="1400" dirty="0" smtClean="0">
              <a:latin typeface="Arial Narrow" panose="020B0606020202030204" pitchFamily="34" charset="0"/>
            </a:rPr>
            <a:t> партнерства </a:t>
          </a:r>
          <a:r>
            <a:rPr lang="ru-RU" sz="1400" dirty="0" err="1" smtClean="0">
              <a:latin typeface="Arial Narrow" panose="020B0606020202030204" pitchFamily="34" charset="0"/>
            </a:rPr>
            <a:t>професійних</a:t>
          </a:r>
          <a:r>
            <a:rPr lang="ru-RU" sz="1400" dirty="0" smtClean="0">
              <a:latin typeface="Arial Narrow" panose="020B0606020202030204" pitchFamily="34" charset="0"/>
            </a:rPr>
            <a:t> та </a:t>
          </a:r>
          <a:r>
            <a:rPr lang="ru-RU" sz="1400" dirty="0" err="1" smtClean="0">
              <a:latin typeface="Arial Narrow" panose="020B0606020202030204" pitchFamily="34" charset="0"/>
            </a:rPr>
            <a:t>громадських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організацій</a:t>
          </a:r>
          <a:r>
            <a:rPr lang="ru-RU" sz="1400" dirty="0" smtClean="0">
              <a:latin typeface="Arial Narrow" panose="020B0606020202030204" pitchFamily="34" charset="0"/>
            </a:rPr>
            <a:t> і </a:t>
          </a:r>
          <a:r>
            <a:rPr lang="ru-RU" sz="1400" dirty="0" err="1" smtClean="0">
              <a:latin typeface="Arial Narrow" panose="020B0606020202030204" pitchFamily="34" charset="0"/>
            </a:rPr>
            <a:t>рухів</a:t>
          </a:r>
          <a:r>
            <a:rPr lang="ru-RU" sz="1400" dirty="0" smtClean="0">
              <a:latin typeface="Arial Narrow" panose="020B0606020202030204" pitchFamily="34" charset="0"/>
            </a:rPr>
            <a:t>, </a:t>
          </a:r>
          <a:r>
            <a:rPr lang="ru-RU" sz="1400" dirty="0" err="1" smtClean="0">
              <a:latin typeface="Arial Narrow" panose="020B0606020202030204" pitchFamily="34" charset="0"/>
            </a:rPr>
            <a:t>засобів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масової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інформації</a:t>
          </a:r>
          <a:r>
            <a:rPr lang="ru-RU" sz="1400" dirty="0" smtClean="0">
              <a:latin typeface="Arial Narrow" panose="020B0606020202030204" pitchFamily="34" charset="0"/>
            </a:rPr>
            <a:t>, </a:t>
          </a:r>
          <a:r>
            <a:rPr lang="ru-RU" sz="1400" dirty="0" err="1" smtClean="0">
              <a:latin typeface="Arial Narrow" panose="020B0606020202030204" pitchFamily="34" charset="0"/>
            </a:rPr>
            <a:t>національних</a:t>
          </a:r>
          <a:r>
            <a:rPr lang="ru-RU" sz="1400" dirty="0" smtClean="0">
              <a:latin typeface="Arial Narrow" panose="020B0606020202030204" pitchFamily="34" charset="0"/>
            </a:rPr>
            <a:t> громад, </a:t>
          </a:r>
          <a:r>
            <a:rPr lang="ru-RU" sz="1400" dirty="0" err="1" smtClean="0">
              <a:latin typeface="Arial Narrow" panose="020B0606020202030204" pitchFamily="34" charset="0"/>
            </a:rPr>
            <a:t>бізнес</a:t>
          </a:r>
          <a:r>
            <a:rPr lang="ru-RU" sz="1400" dirty="0" smtClean="0">
              <a:latin typeface="Arial Narrow" panose="020B0606020202030204" pitchFamily="34" charset="0"/>
            </a:rPr>
            <a:t>-структур для </a:t>
          </a:r>
          <a:r>
            <a:rPr lang="ru-RU" sz="1400" dirty="0" err="1" smtClean="0">
              <a:latin typeface="Arial Narrow" panose="020B0606020202030204" pitchFamily="34" charset="0"/>
            </a:rPr>
            <a:t>формування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відповідальності</a:t>
          </a:r>
          <a:r>
            <a:rPr lang="ru-RU" sz="1400" dirty="0" smtClean="0">
              <a:latin typeface="Arial Narrow" panose="020B0606020202030204" pitchFamily="34" charset="0"/>
            </a:rPr>
            <a:t> за </a:t>
          </a:r>
          <a:r>
            <a:rPr lang="ru-RU" sz="1400" dirty="0" err="1" smtClean="0">
              <a:latin typeface="Arial Narrow" panose="020B0606020202030204" pitchFamily="34" charset="0"/>
            </a:rPr>
            <a:t>збереження</a:t>
          </a:r>
          <a:r>
            <a:rPr lang="ru-RU" sz="1400" dirty="0" smtClean="0">
              <a:latin typeface="Arial Narrow" panose="020B0606020202030204" pitchFamily="34" charset="0"/>
            </a:rPr>
            <a:t> і </a:t>
          </a:r>
          <a:r>
            <a:rPr lang="ru-RU" sz="1400" dirty="0" err="1" smtClean="0">
              <a:latin typeface="Arial Narrow" panose="020B0606020202030204" pitchFamily="34" charset="0"/>
            </a:rPr>
            <a:t>зміцнення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інтеркультурності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регіону</a:t>
          </a:r>
          <a:r>
            <a:rPr lang="ru-RU" sz="1400" dirty="0" smtClean="0">
              <a:latin typeface="Arial Narrow" panose="020B0606020202030204" pitchFamily="34" charset="0"/>
            </a:rPr>
            <a:t>;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728717C4-28A3-402B-ADF3-465F77920A27}" type="parTrans" cxnId="{FE6ABFC2-E087-41F9-A9B5-CF477AD8A45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1EFC179-C8B9-4A33-8126-F3A4EE89D7D5}" type="sibTrans" cxnId="{FE6ABFC2-E087-41F9-A9B5-CF477AD8A45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61DB492-2EF8-4205-8700-1D8830C1E6D1}">
      <dgm:prSet custT="1"/>
      <dgm:spPr/>
      <dgm:t>
        <a:bodyPr/>
        <a:lstStyle/>
        <a:p>
          <a:pPr rtl="0"/>
          <a:r>
            <a:rPr lang="ru-RU" sz="1400" dirty="0" err="1" smtClean="0">
              <a:latin typeface="Arial Narrow" panose="020B0606020202030204" pitchFamily="34" charset="0"/>
            </a:rPr>
            <a:t>використання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етнічного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розмаїття</a:t>
          </a:r>
          <a:r>
            <a:rPr lang="ru-RU" sz="1400" dirty="0" smtClean="0">
              <a:latin typeface="Arial Narrow" panose="020B0606020202030204" pitchFamily="34" charset="0"/>
            </a:rPr>
            <a:t> як ресурсу </a:t>
          </a:r>
          <a:r>
            <a:rPr lang="ru-RU" sz="1400" dirty="0" err="1" smtClean="0">
              <a:latin typeface="Arial Narrow" panose="020B0606020202030204" pitchFamily="34" charset="0"/>
            </a:rPr>
            <a:t>економічного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розвитку</a:t>
          </a:r>
          <a:r>
            <a:rPr lang="ru-RU" sz="1400" dirty="0" smtClean="0">
              <a:latin typeface="Arial Narrow" panose="020B0606020202030204" pitchFamily="34" charset="0"/>
            </a:rPr>
            <a:t>;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09DF4115-F62E-4805-9F13-8CA1EDED2CD2}" type="parTrans" cxnId="{D444711C-A7F1-4F98-8AE9-5C30EEEFCBFF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0C1D686-297C-45E5-AF1F-497F2DD062E4}" type="sibTrans" cxnId="{D444711C-A7F1-4F98-8AE9-5C30EEEFCBFF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0D30ADDB-9135-42F5-9A40-0E3A41978EF1}">
      <dgm:prSet custT="1"/>
      <dgm:spPr/>
      <dgm:t>
        <a:bodyPr/>
        <a:lstStyle/>
        <a:p>
          <a:pPr rtl="0"/>
          <a:r>
            <a:rPr lang="ru-RU" sz="1400" dirty="0" err="1" smtClean="0">
              <a:latin typeface="Arial Narrow" panose="020B0606020202030204" pitchFamily="34" charset="0"/>
            </a:rPr>
            <a:t>використання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засобів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масової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інформації</a:t>
          </a:r>
          <a:r>
            <a:rPr lang="ru-RU" sz="1400" dirty="0" smtClean="0">
              <a:latin typeface="Arial Narrow" panose="020B0606020202030204" pitchFamily="34" charset="0"/>
            </a:rPr>
            <a:t> як </a:t>
          </a:r>
          <a:r>
            <a:rPr lang="ru-RU" sz="1400" dirty="0" err="1" smtClean="0">
              <a:latin typeface="Arial Narrow" panose="020B0606020202030204" pitchFamily="34" charset="0"/>
            </a:rPr>
            <a:t>механізму</a:t>
          </a:r>
          <a:r>
            <a:rPr lang="ru-RU" sz="1400" dirty="0" smtClean="0">
              <a:latin typeface="Arial Narrow" panose="020B0606020202030204" pitchFamily="34" charset="0"/>
            </a:rPr>
            <a:t> </a:t>
          </a:r>
          <a:r>
            <a:rPr lang="ru-RU" sz="1400" dirty="0" err="1" smtClean="0">
              <a:latin typeface="Arial Narrow" panose="020B0606020202030204" pitchFamily="34" charset="0"/>
            </a:rPr>
            <a:t>міжкультурного</a:t>
          </a:r>
          <a:r>
            <a:rPr lang="ru-RU" sz="1400" dirty="0" smtClean="0">
              <a:latin typeface="Arial Narrow" panose="020B0606020202030204" pitchFamily="34" charset="0"/>
            </a:rPr>
            <a:t>  </a:t>
          </a:r>
          <a:r>
            <a:rPr lang="ru-RU" sz="1400" dirty="0" err="1" smtClean="0">
              <a:latin typeface="Arial Narrow" panose="020B0606020202030204" pitchFamily="34" charset="0"/>
            </a:rPr>
            <a:t>діалогу</a:t>
          </a:r>
          <a:r>
            <a:rPr lang="ru-RU" sz="1400" dirty="0" smtClean="0">
              <a:latin typeface="Arial Narrow" panose="020B0606020202030204" pitchFamily="34" charset="0"/>
            </a:rPr>
            <a:t>.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FC683511-05E5-4F81-B5F1-6F7945D9CD90}" type="parTrans" cxnId="{FC57E263-5577-4D79-A288-866158CF89C2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EB0BCBB-A9DD-4533-9E7C-C80DF48185C4}" type="sibTrans" cxnId="{FC57E263-5577-4D79-A288-866158CF89C2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055E30D-8623-49BF-9AB8-4C90E86C4163}" type="pres">
      <dgm:prSet presAssocID="{4F09D33E-F7A9-4C92-AFDB-9ED09763721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DC2505-C7C9-4381-8590-DCBCCB610438}" type="pres">
      <dgm:prSet presAssocID="{4F09D33E-F7A9-4C92-AFDB-9ED097637213}" presName="diamond" presStyleLbl="bgShp" presStyleIdx="0" presStyleCnt="1"/>
      <dgm:spPr/>
      <dgm:t>
        <a:bodyPr/>
        <a:lstStyle/>
        <a:p>
          <a:endParaRPr lang="ru-RU"/>
        </a:p>
      </dgm:t>
    </dgm:pt>
    <dgm:pt modelId="{40841630-B407-43ED-84B4-D2A565670E6F}" type="pres">
      <dgm:prSet presAssocID="{4F09D33E-F7A9-4C92-AFDB-9ED09763721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66315-786F-4456-B788-38E54AAE283E}" type="pres">
      <dgm:prSet presAssocID="{4F09D33E-F7A9-4C92-AFDB-9ED09763721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B85BE6-0267-409B-98A4-EB4B8B6D57D4}" type="pres">
      <dgm:prSet presAssocID="{4F09D33E-F7A9-4C92-AFDB-9ED09763721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CB145-EE89-4595-975C-4BB584C26C9E}" type="pres">
      <dgm:prSet presAssocID="{4F09D33E-F7A9-4C92-AFDB-9ED09763721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56F2E4-9EC5-462C-BF66-684731EF58EE}" type="presOf" srcId="{46A4F76C-A8E7-4DAB-A39A-00E185FDB79A}" destId="{84D66315-786F-4456-B788-38E54AAE283E}" srcOrd="0" destOrd="0" presId="urn:microsoft.com/office/officeart/2005/8/layout/matrix3"/>
    <dgm:cxn modelId="{FC57E263-5577-4D79-A288-866158CF89C2}" srcId="{4F09D33E-F7A9-4C92-AFDB-9ED097637213}" destId="{0D30ADDB-9135-42F5-9A40-0E3A41978EF1}" srcOrd="3" destOrd="0" parTransId="{FC683511-05E5-4F81-B5F1-6F7945D9CD90}" sibTransId="{CEB0BCBB-A9DD-4533-9E7C-C80DF48185C4}"/>
    <dgm:cxn modelId="{D444711C-A7F1-4F98-8AE9-5C30EEEFCBFF}" srcId="{4F09D33E-F7A9-4C92-AFDB-9ED097637213}" destId="{E61DB492-2EF8-4205-8700-1D8830C1E6D1}" srcOrd="2" destOrd="0" parTransId="{09DF4115-F62E-4805-9F13-8CA1EDED2CD2}" sibTransId="{F0C1D686-297C-45E5-AF1F-497F2DD062E4}"/>
    <dgm:cxn modelId="{FE6ABFC2-E087-41F9-A9B5-CF477AD8A455}" srcId="{4F09D33E-F7A9-4C92-AFDB-9ED097637213}" destId="{46A4F76C-A8E7-4DAB-A39A-00E185FDB79A}" srcOrd="1" destOrd="0" parTransId="{728717C4-28A3-402B-ADF3-465F77920A27}" sibTransId="{51EFC179-C8B9-4A33-8126-F3A4EE89D7D5}"/>
    <dgm:cxn modelId="{507DBFD5-5CC1-4301-BDE6-E1EDC6CB9A5B}" type="presOf" srcId="{4F09D33E-F7A9-4C92-AFDB-9ED097637213}" destId="{7055E30D-8623-49BF-9AB8-4C90E86C4163}" srcOrd="0" destOrd="0" presId="urn:microsoft.com/office/officeart/2005/8/layout/matrix3"/>
    <dgm:cxn modelId="{87491C40-7DC5-4E91-913E-0F9F39DDCE98}" srcId="{4F09D33E-F7A9-4C92-AFDB-9ED097637213}" destId="{5140F16D-0C59-4F88-8F2E-7AAC1FF1EA59}" srcOrd="0" destOrd="0" parTransId="{3056D912-34A9-4141-9DF2-CDAF8812B884}" sibTransId="{48BB22EF-F3C6-4873-B832-8194AB518E02}"/>
    <dgm:cxn modelId="{6C040B28-0C1B-46A5-B927-26077A91B105}" type="presOf" srcId="{E61DB492-2EF8-4205-8700-1D8830C1E6D1}" destId="{F1B85BE6-0267-409B-98A4-EB4B8B6D57D4}" srcOrd="0" destOrd="0" presId="urn:microsoft.com/office/officeart/2005/8/layout/matrix3"/>
    <dgm:cxn modelId="{DD8567D2-AF38-4A4E-95B2-49A0EAA4D363}" type="presOf" srcId="{5140F16D-0C59-4F88-8F2E-7AAC1FF1EA59}" destId="{40841630-B407-43ED-84B4-D2A565670E6F}" srcOrd="0" destOrd="0" presId="urn:microsoft.com/office/officeart/2005/8/layout/matrix3"/>
    <dgm:cxn modelId="{F3BFD764-D8A1-4EB5-BBBC-E958AF6726F8}" type="presOf" srcId="{0D30ADDB-9135-42F5-9A40-0E3A41978EF1}" destId="{E39CB145-EE89-4595-975C-4BB584C26C9E}" srcOrd="0" destOrd="0" presId="urn:microsoft.com/office/officeart/2005/8/layout/matrix3"/>
    <dgm:cxn modelId="{6EFCCB90-70DA-4956-B1A7-13D52EE3AB06}" type="presParOf" srcId="{7055E30D-8623-49BF-9AB8-4C90E86C4163}" destId="{E7DC2505-C7C9-4381-8590-DCBCCB610438}" srcOrd="0" destOrd="0" presId="urn:microsoft.com/office/officeart/2005/8/layout/matrix3"/>
    <dgm:cxn modelId="{708CD9DC-CC0F-48BF-8995-C8046D374F6C}" type="presParOf" srcId="{7055E30D-8623-49BF-9AB8-4C90E86C4163}" destId="{40841630-B407-43ED-84B4-D2A565670E6F}" srcOrd="1" destOrd="0" presId="urn:microsoft.com/office/officeart/2005/8/layout/matrix3"/>
    <dgm:cxn modelId="{6447B6F4-4375-4B57-8D5A-4A087B02B973}" type="presParOf" srcId="{7055E30D-8623-49BF-9AB8-4C90E86C4163}" destId="{84D66315-786F-4456-B788-38E54AAE283E}" srcOrd="2" destOrd="0" presId="urn:microsoft.com/office/officeart/2005/8/layout/matrix3"/>
    <dgm:cxn modelId="{0B6F65CB-6B22-4E7B-87BD-BA9F1B335E48}" type="presParOf" srcId="{7055E30D-8623-49BF-9AB8-4C90E86C4163}" destId="{F1B85BE6-0267-409B-98A4-EB4B8B6D57D4}" srcOrd="3" destOrd="0" presId="urn:microsoft.com/office/officeart/2005/8/layout/matrix3"/>
    <dgm:cxn modelId="{34F0612F-87B1-4C6B-89F1-DF0B545E62C0}" type="presParOf" srcId="{7055E30D-8623-49BF-9AB8-4C90E86C4163}" destId="{E39CB145-EE89-4595-975C-4BB584C26C9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E0C1E3-AE1D-482A-8755-6F8A7D8595F0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9F26B9A-BB48-4B7A-AAE2-6EE3E1FFD00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культурної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політики</a:t>
          </a:r>
          <a:r>
            <a:rPr lang="ru-RU" sz="1600" b="1" dirty="0" smtClean="0">
              <a:latin typeface="Arial Narrow" pitchFamily="34" charset="0"/>
            </a:rPr>
            <a:t> и культурного </a:t>
          </a:r>
          <a:r>
            <a:rPr lang="ru-RU" sz="1600" b="1" dirty="0" err="1" smtClean="0">
              <a:latin typeface="Arial Narrow" pitchFamily="34" charset="0"/>
            </a:rPr>
            <a:t>развитку</a:t>
          </a:r>
          <a:endParaRPr lang="uk-UA" sz="1600" b="1" dirty="0">
            <a:latin typeface="Arial Narrow" pitchFamily="34" charset="0"/>
          </a:endParaRPr>
        </a:p>
      </dgm:t>
    </dgm:pt>
    <dgm:pt modelId="{BCDAD735-F2D0-41AA-95DE-65EE830FD56A}" type="parTrans" cxnId="{93DF817D-DF8A-4A7A-8AC3-33A9875C7848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82E2A1F6-903B-4F79-93D1-140518B6C776}" type="sibTrans" cxnId="{93DF817D-DF8A-4A7A-8AC3-33A9875C7848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E501385E-1C3D-47F3-BB69-8D7EA64CE78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художнього</a:t>
          </a:r>
          <a:r>
            <a:rPr lang="ru-RU" sz="1600" b="1" dirty="0" smtClean="0">
              <a:latin typeface="Arial Narrow" pitchFamily="34" charset="0"/>
            </a:rPr>
            <a:t>, прикладного, </a:t>
          </a:r>
          <a:r>
            <a:rPr lang="ru-RU" sz="1600" b="1" dirty="0" err="1" smtClean="0">
              <a:latin typeface="Arial Narrow" pitchFamily="34" charset="0"/>
            </a:rPr>
            <a:t>професійного</a:t>
          </a:r>
          <a:r>
            <a:rPr lang="ru-RU" sz="1600" b="1" dirty="0" smtClean="0">
              <a:latin typeface="Arial Narrow" pitchFamily="34" charset="0"/>
            </a:rPr>
            <a:t> й </a:t>
          </a:r>
          <a:r>
            <a:rPr lang="ru-RU" sz="1600" b="1" dirty="0" err="1" smtClean="0">
              <a:latin typeface="Arial Narrow" pitchFamily="34" charset="0"/>
            </a:rPr>
            <a:t>аматорського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мистецтва</a:t>
          </a:r>
          <a:endParaRPr lang="uk-UA" sz="1600" b="1" dirty="0">
            <a:latin typeface="Arial Narrow" pitchFamily="34" charset="0"/>
          </a:endParaRPr>
        </a:p>
      </dgm:t>
    </dgm:pt>
    <dgm:pt modelId="{876DB9BE-77AC-4D25-9DB7-B087D43EEE16}" type="parTrans" cxnId="{FA8E3952-1915-48B3-8F4C-E68879A78881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1A939CC6-726A-4893-8F76-C42DD4E708CB}" type="sibTrans" cxnId="{FA8E3952-1915-48B3-8F4C-E68879A78881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6E65C70D-6088-4D64-9571-B4D45ADC02A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арт-</a:t>
          </a:r>
          <a:r>
            <a:rPr lang="ru-RU" sz="1600" b="1" dirty="0" err="1" smtClean="0">
              <a:latin typeface="Arial Narrow" pitchFamily="34" charset="0"/>
            </a:rPr>
            <a:t>бізнесу</a:t>
          </a:r>
          <a:endParaRPr lang="uk-UA" sz="1600" b="1" dirty="0">
            <a:latin typeface="Arial Narrow" pitchFamily="34" charset="0"/>
          </a:endParaRPr>
        </a:p>
      </dgm:t>
    </dgm:pt>
    <dgm:pt modelId="{6C666538-55D7-4610-9598-0055FF54FDF4}" type="parTrans" cxnId="{66B7EA6D-0DC4-49D3-932F-B8C8CAEC2A1F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4A1D0999-F719-4355-BE61-01C6023789F9}" type="sibTrans" cxnId="{66B7EA6D-0DC4-49D3-932F-B8C8CAEC2A1F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B4A91BF7-6DF5-4663-BE7C-CAEBDD19D89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спорту</a:t>
          </a:r>
          <a:endParaRPr lang="uk-UA" sz="1600" b="1" dirty="0">
            <a:latin typeface="Arial Narrow" pitchFamily="34" charset="0"/>
          </a:endParaRPr>
        </a:p>
      </dgm:t>
    </dgm:pt>
    <dgm:pt modelId="{5C343610-C319-4151-AD70-A3ABB5F2926F}" type="parTrans" cxnId="{3B0BE425-EE09-4C9A-B71D-49FD6B59F057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F5E9A1F-50A2-45E7-A842-3433CB95BF06}" type="sibTrans" cxnId="{3B0BE425-EE09-4C9A-B71D-49FD6B59F057}">
      <dgm:prSet/>
      <dgm:spPr>
        <a:ln w="76200">
          <a:solidFill>
            <a:srgbClr val="C00000"/>
          </a:solidFill>
          <a:prstDash val="solid"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EF220B8-629D-4D34-9634-FBE5942D3CC5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з </a:t>
          </a:r>
          <a:r>
            <a:rPr lang="ru-RU" sz="1600" b="1" dirty="0" err="1" smtClean="0">
              <a:latin typeface="Arial Narrow" pitchFamily="34" charset="0"/>
            </a:rPr>
            <a:t>роботи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із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молоддю</a:t>
          </a:r>
          <a:endParaRPr lang="uk-UA" sz="1600" b="1" dirty="0">
            <a:latin typeface="Arial Narrow" pitchFamily="34" charset="0"/>
          </a:endParaRPr>
        </a:p>
      </dgm:t>
    </dgm:pt>
    <dgm:pt modelId="{AF869DC6-E8AE-429D-862C-58A93B5D143F}" type="parTrans" cxnId="{85243B94-B914-41E4-8322-F162C29B9F6A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C4CEE8B9-C69E-4C6E-8F6C-C3AD95287A9E}" type="sibTrans" cxnId="{85243B94-B914-41E4-8322-F162C29B9F6A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FED7A90B-6C03-444F-B49B-5613FEB5431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науковці</a:t>
          </a:r>
          <a:endParaRPr lang="uk-UA" sz="1600" b="1" dirty="0">
            <a:latin typeface="Arial Narrow" pitchFamily="34" charset="0"/>
          </a:endParaRPr>
        </a:p>
      </dgm:t>
    </dgm:pt>
    <dgm:pt modelId="{617CCD3F-409D-44D3-99B0-921FA61E616A}" type="parTrans" cxnId="{B39324C0-5BBE-44A2-98FD-96AD22245BFD}">
      <dgm:prSet/>
      <dgm:spPr/>
      <dgm:t>
        <a:bodyPr/>
        <a:lstStyle/>
        <a:p>
          <a:endParaRPr lang="uk-UA"/>
        </a:p>
      </dgm:t>
    </dgm:pt>
    <dgm:pt modelId="{DA8ACB28-4D10-49F6-9D30-7A6800397937}" type="sibTrans" cxnId="{B39324C0-5BBE-44A2-98FD-96AD22245BFD}">
      <dgm:prSet/>
      <dgm:spPr>
        <a:ln w="76200">
          <a:solidFill>
            <a:srgbClr val="C00000"/>
          </a:solidFill>
        </a:ln>
      </dgm:spPr>
      <dgm:t>
        <a:bodyPr/>
        <a:lstStyle/>
        <a:p>
          <a:endParaRPr lang="uk-UA"/>
        </a:p>
      </dgm:t>
    </dgm:pt>
    <dgm:pt modelId="{D936DAB2-E6A7-49BB-979D-175A94FE75D8}" type="pres">
      <dgm:prSet presAssocID="{3AE0C1E3-AE1D-482A-8755-6F8A7D8595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1ABCC2-61E8-45F0-9022-F84F38B2BD21}" type="pres">
      <dgm:prSet presAssocID="{D9F26B9A-BB48-4B7A-AAE2-6EE3E1FFD00A}" presName="node" presStyleLbl="node1" presStyleIdx="0" presStyleCnt="6" custScaleX="1534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D2A895-2AF6-4176-92FD-AA787CDA116E}" type="pres">
      <dgm:prSet presAssocID="{D9F26B9A-BB48-4B7A-AAE2-6EE3E1FFD00A}" presName="spNode" presStyleCnt="0"/>
      <dgm:spPr/>
    </dgm:pt>
    <dgm:pt modelId="{CB9B092C-E914-4CDC-8DB9-5F1A67AE01AA}" type="pres">
      <dgm:prSet presAssocID="{82E2A1F6-903B-4F79-93D1-140518B6C776}" presName="sibTrans" presStyleLbl="sibTrans1D1" presStyleIdx="0" presStyleCnt="6"/>
      <dgm:spPr/>
      <dgm:t>
        <a:bodyPr/>
        <a:lstStyle/>
        <a:p>
          <a:endParaRPr lang="uk-UA"/>
        </a:p>
      </dgm:t>
    </dgm:pt>
    <dgm:pt modelId="{FE086FE5-F96D-4194-9E95-4D371EACE8D8}" type="pres">
      <dgm:prSet presAssocID="{FED7A90B-6C03-444F-B49B-5613FEB54310}" presName="node" presStyleLbl="node1" presStyleIdx="1" presStyleCnt="6" custScaleX="187669" custRadScaleRad="97524" custRadScaleInc="315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5DB24-BB78-416F-9A2C-554F79F0599F}" type="pres">
      <dgm:prSet presAssocID="{FED7A90B-6C03-444F-B49B-5613FEB54310}" presName="spNode" presStyleCnt="0"/>
      <dgm:spPr/>
    </dgm:pt>
    <dgm:pt modelId="{41119431-2B37-4AB0-93E3-8A335383494F}" type="pres">
      <dgm:prSet presAssocID="{DA8ACB28-4D10-49F6-9D30-7A6800397937}" presName="sibTrans" presStyleLbl="sibTrans1D1" presStyleIdx="1" presStyleCnt="6"/>
      <dgm:spPr/>
      <dgm:t>
        <a:bodyPr/>
        <a:lstStyle/>
        <a:p>
          <a:endParaRPr lang="uk-UA"/>
        </a:p>
      </dgm:t>
    </dgm:pt>
    <dgm:pt modelId="{373F9808-C34B-4436-95EB-60E77B175CB6}" type="pres">
      <dgm:prSet presAssocID="{E501385E-1C3D-47F3-BB69-8D7EA64CE782}" presName="node" presStyleLbl="node1" presStyleIdx="2" presStyleCnt="6" custScaleX="175619" custRadScaleRad="101856" custRadScaleInc="43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AA1963-9DD0-4C5D-B1E4-04FD4FA84435}" type="pres">
      <dgm:prSet presAssocID="{E501385E-1C3D-47F3-BB69-8D7EA64CE782}" presName="spNode" presStyleCnt="0"/>
      <dgm:spPr/>
    </dgm:pt>
    <dgm:pt modelId="{AC4D6A71-30A6-4BB6-AF28-39570CB43D3F}" type="pres">
      <dgm:prSet presAssocID="{1A939CC6-726A-4893-8F76-C42DD4E708CB}" presName="sibTrans" presStyleLbl="sibTrans1D1" presStyleIdx="2" presStyleCnt="6"/>
      <dgm:spPr/>
      <dgm:t>
        <a:bodyPr/>
        <a:lstStyle/>
        <a:p>
          <a:endParaRPr lang="uk-UA"/>
        </a:p>
      </dgm:t>
    </dgm:pt>
    <dgm:pt modelId="{44C5D1AF-08D8-4CC6-97B8-7C0936DBC36D}" type="pres">
      <dgm:prSet presAssocID="{6E65C70D-6088-4D64-9571-B4D45ADC02A2}" presName="node" presStyleLbl="node1" presStyleIdx="3" presStyleCnt="6" custScaleX="130837" custRadScaleRad="103187" custRadScaleInc="-184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A4096D-427B-4B36-A0C1-53B864A8C208}" type="pres">
      <dgm:prSet presAssocID="{6E65C70D-6088-4D64-9571-B4D45ADC02A2}" presName="spNode" presStyleCnt="0"/>
      <dgm:spPr/>
    </dgm:pt>
    <dgm:pt modelId="{FAA13F6A-3BFD-4F27-A98A-C1B9646EB327}" type="pres">
      <dgm:prSet presAssocID="{4A1D0999-F719-4355-BE61-01C6023789F9}" presName="sibTrans" presStyleLbl="sibTrans1D1" presStyleIdx="3" presStyleCnt="6"/>
      <dgm:spPr/>
      <dgm:t>
        <a:bodyPr/>
        <a:lstStyle/>
        <a:p>
          <a:endParaRPr lang="uk-UA"/>
        </a:p>
      </dgm:t>
    </dgm:pt>
    <dgm:pt modelId="{1FCE8A72-C88B-4A55-B776-93057C09C346}" type="pres">
      <dgm:prSet presAssocID="{B4A91BF7-6DF5-4663-BE7C-CAEBDD19D890}" presName="node" presStyleLbl="node1" presStyleIdx="4" presStyleCnt="6" custScaleX="144520" custRadScaleRad="103435" custRadScaleInc="366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6B592-1B99-4E43-AC1E-ADCC0B33ACDD}" type="pres">
      <dgm:prSet presAssocID="{B4A91BF7-6DF5-4663-BE7C-CAEBDD19D890}" presName="spNode" presStyleCnt="0"/>
      <dgm:spPr/>
    </dgm:pt>
    <dgm:pt modelId="{5F44F3DA-A9D6-4854-80B0-5CA271F88C79}" type="pres">
      <dgm:prSet presAssocID="{AF5E9A1F-50A2-45E7-A842-3433CB95BF06}" presName="sibTrans" presStyleLbl="sibTrans1D1" presStyleIdx="4" presStyleCnt="6"/>
      <dgm:spPr/>
      <dgm:t>
        <a:bodyPr/>
        <a:lstStyle/>
        <a:p>
          <a:endParaRPr lang="uk-UA"/>
        </a:p>
      </dgm:t>
    </dgm:pt>
    <dgm:pt modelId="{7A50BF0B-7200-4E9D-9059-CE83E3D35828}" type="pres">
      <dgm:prSet presAssocID="{AEF220B8-629D-4D34-9634-FBE5942D3CC5}" presName="node" presStyleLbl="node1" presStyleIdx="5" presStyleCnt="6" custScaleX="157143" custRadScaleRad="99564" custRadScaleInc="-2253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24C487-759B-4AF3-AB53-0CCE445DC6A8}" type="pres">
      <dgm:prSet presAssocID="{AEF220B8-629D-4D34-9634-FBE5942D3CC5}" presName="spNode" presStyleCnt="0"/>
      <dgm:spPr/>
    </dgm:pt>
    <dgm:pt modelId="{02623954-D8E4-4EA9-AEC2-C754AB993DCD}" type="pres">
      <dgm:prSet presAssocID="{C4CEE8B9-C69E-4C6E-8F6C-C3AD95287A9E}" presName="sibTrans" presStyleLbl="sibTrans1D1" presStyleIdx="5" presStyleCnt="6"/>
      <dgm:spPr/>
      <dgm:t>
        <a:bodyPr/>
        <a:lstStyle/>
        <a:p>
          <a:endParaRPr lang="uk-UA"/>
        </a:p>
      </dgm:t>
    </dgm:pt>
  </dgm:ptLst>
  <dgm:cxnLst>
    <dgm:cxn modelId="{66B7EA6D-0DC4-49D3-932F-B8C8CAEC2A1F}" srcId="{3AE0C1E3-AE1D-482A-8755-6F8A7D8595F0}" destId="{6E65C70D-6088-4D64-9571-B4D45ADC02A2}" srcOrd="3" destOrd="0" parTransId="{6C666538-55D7-4610-9598-0055FF54FDF4}" sibTransId="{4A1D0999-F719-4355-BE61-01C6023789F9}"/>
    <dgm:cxn modelId="{5F9A8F8E-E291-40DE-A6CC-27838628D8B5}" type="presOf" srcId="{DA8ACB28-4D10-49F6-9D30-7A6800397937}" destId="{41119431-2B37-4AB0-93E3-8A335383494F}" srcOrd="0" destOrd="0" presId="urn:microsoft.com/office/officeart/2005/8/layout/cycle6"/>
    <dgm:cxn modelId="{B39324C0-5BBE-44A2-98FD-96AD22245BFD}" srcId="{3AE0C1E3-AE1D-482A-8755-6F8A7D8595F0}" destId="{FED7A90B-6C03-444F-B49B-5613FEB54310}" srcOrd="1" destOrd="0" parTransId="{617CCD3F-409D-44D3-99B0-921FA61E616A}" sibTransId="{DA8ACB28-4D10-49F6-9D30-7A6800397937}"/>
    <dgm:cxn modelId="{A0CEA326-45B7-4A46-8A6C-49AD9333DCC8}" type="presOf" srcId="{C4CEE8B9-C69E-4C6E-8F6C-C3AD95287A9E}" destId="{02623954-D8E4-4EA9-AEC2-C754AB993DCD}" srcOrd="0" destOrd="0" presId="urn:microsoft.com/office/officeart/2005/8/layout/cycle6"/>
    <dgm:cxn modelId="{0FF996EC-C79C-4DA9-8059-B19262E94E60}" type="presOf" srcId="{B4A91BF7-6DF5-4663-BE7C-CAEBDD19D890}" destId="{1FCE8A72-C88B-4A55-B776-93057C09C346}" srcOrd="0" destOrd="0" presId="urn:microsoft.com/office/officeart/2005/8/layout/cycle6"/>
    <dgm:cxn modelId="{AD113810-0DB4-42ED-AD90-6BD6A9FB2BC6}" type="presOf" srcId="{D9F26B9A-BB48-4B7A-AAE2-6EE3E1FFD00A}" destId="{521ABCC2-61E8-45F0-9022-F84F38B2BD21}" srcOrd="0" destOrd="0" presId="urn:microsoft.com/office/officeart/2005/8/layout/cycle6"/>
    <dgm:cxn modelId="{FA8E3952-1915-48B3-8F4C-E68879A78881}" srcId="{3AE0C1E3-AE1D-482A-8755-6F8A7D8595F0}" destId="{E501385E-1C3D-47F3-BB69-8D7EA64CE782}" srcOrd="2" destOrd="0" parTransId="{876DB9BE-77AC-4D25-9DB7-B087D43EEE16}" sibTransId="{1A939CC6-726A-4893-8F76-C42DD4E708CB}"/>
    <dgm:cxn modelId="{DBA96937-78BB-4A88-BB17-A50B79D50710}" type="presOf" srcId="{AEF220B8-629D-4D34-9634-FBE5942D3CC5}" destId="{7A50BF0B-7200-4E9D-9059-CE83E3D35828}" srcOrd="0" destOrd="0" presId="urn:microsoft.com/office/officeart/2005/8/layout/cycle6"/>
    <dgm:cxn modelId="{3B0BE425-EE09-4C9A-B71D-49FD6B59F057}" srcId="{3AE0C1E3-AE1D-482A-8755-6F8A7D8595F0}" destId="{B4A91BF7-6DF5-4663-BE7C-CAEBDD19D890}" srcOrd="4" destOrd="0" parTransId="{5C343610-C319-4151-AD70-A3ABB5F2926F}" sibTransId="{AF5E9A1F-50A2-45E7-A842-3433CB95BF06}"/>
    <dgm:cxn modelId="{35F6F2EC-F407-4959-9B53-D3137F5C7717}" type="presOf" srcId="{4A1D0999-F719-4355-BE61-01C6023789F9}" destId="{FAA13F6A-3BFD-4F27-A98A-C1B9646EB327}" srcOrd="0" destOrd="0" presId="urn:microsoft.com/office/officeart/2005/8/layout/cycle6"/>
    <dgm:cxn modelId="{93DF817D-DF8A-4A7A-8AC3-33A9875C7848}" srcId="{3AE0C1E3-AE1D-482A-8755-6F8A7D8595F0}" destId="{D9F26B9A-BB48-4B7A-AAE2-6EE3E1FFD00A}" srcOrd="0" destOrd="0" parTransId="{BCDAD735-F2D0-41AA-95DE-65EE830FD56A}" sibTransId="{82E2A1F6-903B-4F79-93D1-140518B6C776}"/>
    <dgm:cxn modelId="{3252C5DF-78E7-4897-8879-3C2A42398882}" type="presOf" srcId="{6E65C70D-6088-4D64-9571-B4D45ADC02A2}" destId="{44C5D1AF-08D8-4CC6-97B8-7C0936DBC36D}" srcOrd="0" destOrd="0" presId="urn:microsoft.com/office/officeart/2005/8/layout/cycle6"/>
    <dgm:cxn modelId="{B604B8CE-65AA-45EB-9F49-3B87EED4EA0B}" type="presOf" srcId="{E501385E-1C3D-47F3-BB69-8D7EA64CE782}" destId="{373F9808-C34B-4436-95EB-60E77B175CB6}" srcOrd="0" destOrd="0" presId="urn:microsoft.com/office/officeart/2005/8/layout/cycle6"/>
    <dgm:cxn modelId="{85243B94-B914-41E4-8322-F162C29B9F6A}" srcId="{3AE0C1E3-AE1D-482A-8755-6F8A7D8595F0}" destId="{AEF220B8-629D-4D34-9634-FBE5942D3CC5}" srcOrd="5" destOrd="0" parTransId="{AF869DC6-E8AE-429D-862C-58A93B5D143F}" sibTransId="{C4CEE8B9-C69E-4C6E-8F6C-C3AD95287A9E}"/>
    <dgm:cxn modelId="{DEDB3A71-7EAE-43B6-8A86-49D5624A27A6}" type="presOf" srcId="{3AE0C1E3-AE1D-482A-8755-6F8A7D8595F0}" destId="{D936DAB2-E6A7-49BB-979D-175A94FE75D8}" srcOrd="0" destOrd="0" presId="urn:microsoft.com/office/officeart/2005/8/layout/cycle6"/>
    <dgm:cxn modelId="{0C7CB8AE-0D6F-4A01-BB5D-982F0E212289}" type="presOf" srcId="{82E2A1F6-903B-4F79-93D1-140518B6C776}" destId="{CB9B092C-E914-4CDC-8DB9-5F1A67AE01AA}" srcOrd="0" destOrd="0" presId="urn:microsoft.com/office/officeart/2005/8/layout/cycle6"/>
    <dgm:cxn modelId="{D09FBD27-936F-4BD0-9F83-0ADF560C93FE}" type="presOf" srcId="{1A939CC6-726A-4893-8F76-C42DD4E708CB}" destId="{AC4D6A71-30A6-4BB6-AF28-39570CB43D3F}" srcOrd="0" destOrd="0" presId="urn:microsoft.com/office/officeart/2005/8/layout/cycle6"/>
    <dgm:cxn modelId="{7F989EA7-C895-425E-AABD-BF9BDF87FA04}" type="presOf" srcId="{AF5E9A1F-50A2-45E7-A842-3433CB95BF06}" destId="{5F44F3DA-A9D6-4854-80B0-5CA271F88C79}" srcOrd="0" destOrd="0" presId="urn:microsoft.com/office/officeart/2005/8/layout/cycle6"/>
    <dgm:cxn modelId="{05190334-0F5E-4464-A003-7025C0A985C7}" type="presOf" srcId="{FED7A90B-6C03-444F-B49B-5613FEB54310}" destId="{FE086FE5-F96D-4194-9E95-4D371EACE8D8}" srcOrd="0" destOrd="0" presId="urn:microsoft.com/office/officeart/2005/8/layout/cycle6"/>
    <dgm:cxn modelId="{F10FFDBB-265C-41F4-A1CA-D3F75CE3118B}" type="presParOf" srcId="{D936DAB2-E6A7-49BB-979D-175A94FE75D8}" destId="{521ABCC2-61E8-45F0-9022-F84F38B2BD21}" srcOrd="0" destOrd="0" presId="urn:microsoft.com/office/officeart/2005/8/layout/cycle6"/>
    <dgm:cxn modelId="{CDE4AE89-5E92-49C2-969D-465919A5A8B5}" type="presParOf" srcId="{D936DAB2-E6A7-49BB-979D-175A94FE75D8}" destId="{B3D2A895-2AF6-4176-92FD-AA787CDA116E}" srcOrd="1" destOrd="0" presId="urn:microsoft.com/office/officeart/2005/8/layout/cycle6"/>
    <dgm:cxn modelId="{EAF6BCC1-C928-4FC7-AFED-5B7D515DF754}" type="presParOf" srcId="{D936DAB2-E6A7-49BB-979D-175A94FE75D8}" destId="{CB9B092C-E914-4CDC-8DB9-5F1A67AE01AA}" srcOrd="2" destOrd="0" presId="urn:microsoft.com/office/officeart/2005/8/layout/cycle6"/>
    <dgm:cxn modelId="{1620B46B-44D1-4938-B2BA-5152377E5E67}" type="presParOf" srcId="{D936DAB2-E6A7-49BB-979D-175A94FE75D8}" destId="{FE086FE5-F96D-4194-9E95-4D371EACE8D8}" srcOrd="3" destOrd="0" presId="urn:microsoft.com/office/officeart/2005/8/layout/cycle6"/>
    <dgm:cxn modelId="{1EE8404D-1721-4680-B3E4-8F1D3CC5A13E}" type="presParOf" srcId="{D936DAB2-E6A7-49BB-979D-175A94FE75D8}" destId="{8D95DB24-BB78-416F-9A2C-554F79F0599F}" srcOrd="4" destOrd="0" presId="urn:microsoft.com/office/officeart/2005/8/layout/cycle6"/>
    <dgm:cxn modelId="{17D7E72D-1B71-42EA-8BE6-8041CF644A7D}" type="presParOf" srcId="{D936DAB2-E6A7-49BB-979D-175A94FE75D8}" destId="{41119431-2B37-4AB0-93E3-8A335383494F}" srcOrd="5" destOrd="0" presId="urn:microsoft.com/office/officeart/2005/8/layout/cycle6"/>
    <dgm:cxn modelId="{911E4204-4A4F-4D34-9549-CC1E3195EA7B}" type="presParOf" srcId="{D936DAB2-E6A7-49BB-979D-175A94FE75D8}" destId="{373F9808-C34B-4436-95EB-60E77B175CB6}" srcOrd="6" destOrd="0" presId="urn:microsoft.com/office/officeart/2005/8/layout/cycle6"/>
    <dgm:cxn modelId="{6CACD5F1-11FD-43CE-9420-8C18EAB8C770}" type="presParOf" srcId="{D936DAB2-E6A7-49BB-979D-175A94FE75D8}" destId="{44AA1963-9DD0-4C5D-B1E4-04FD4FA84435}" srcOrd="7" destOrd="0" presId="urn:microsoft.com/office/officeart/2005/8/layout/cycle6"/>
    <dgm:cxn modelId="{246D7E84-4D9B-4D1F-A6ED-6E5CC2796006}" type="presParOf" srcId="{D936DAB2-E6A7-49BB-979D-175A94FE75D8}" destId="{AC4D6A71-30A6-4BB6-AF28-39570CB43D3F}" srcOrd="8" destOrd="0" presId="urn:microsoft.com/office/officeart/2005/8/layout/cycle6"/>
    <dgm:cxn modelId="{6346D013-EF8F-4DF4-88B7-9674454EF9EF}" type="presParOf" srcId="{D936DAB2-E6A7-49BB-979D-175A94FE75D8}" destId="{44C5D1AF-08D8-4CC6-97B8-7C0936DBC36D}" srcOrd="9" destOrd="0" presId="urn:microsoft.com/office/officeart/2005/8/layout/cycle6"/>
    <dgm:cxn modelId="{64EFDA20-BDC2-4B24-86E1-CE400CF5E422}" type="presParOf" srcId="{D936DAB2-E6A7-49BB-979D-175A94FE75D8}" destId="{F3A4096D-427B-4B36-A0C1-53B864A8C208}" srcOrd="10" destOrd="0" presId="urn:microsoft.com/office/officeart/2005/8/layout/cycle6"/>
    <dgm:cxn modelId="{F3F106A8-63C0-442C-AEC3-25E4B8A87202}" type="presParOf" srcId="{D936DAB2-E6A7-49BB-979D-175A94FE75D8}" destId="{FAA13F6A-3BFD-4F27-A98A-C1B9646EB327}" srcOrd="11" destOrd="0" presId="urn:microsoft.com/office/officeart/2005/8/layout/cycle6"/>
    <dgm:cxn modelId="{5BEF49EC-3A4B-4785-8E5F-A41E6267DAB1}" type="presParOf" srcId="{D936DAB2-E6A7-49BB-979D-175A94FE75D8}" destId="{1FCE8A72-C88B-4A55-B776-93057C09C346}" srcOrd="12" destOrd="0" presId="urn:microsoft.com/office/officeart/2005/8/layout/cycle6"/>
    <dgm:cxn modelId="{8F46092E-C9DC-494F-B555-37745B09FA00}" type="presParOf" srcId="{D936DAB2-E6A7-49BB-979D-175A94FE75D8}" destId="{A856B592-1B99-4E43-AC1E-ADCC0B33ACDD}" srcOrd="13" destOrd="0" presId="urn:microsoft.com/office/officeart/2005/8/layout/cycle6"/>
    <dgm:cxn modelId="{EAF55C74-A1E3-4E56-930C-90CA0373F050}" type="presParOf" srcId="{D936DAB2-E6A7-49BB-979D-175A94FE75D8}" destId="{5F44F3DA-A9D6-4854-80B0-5CA271F88C79}" srcOrd="14" destOrd="0" presId="urn:microsoft.com/office/officeart/2005/8/layout/cycle6"/>
    <dgm:cxn modelId="{1204959B-EE6F-4ED9-9459-315BDB284686}" type="presParOf" srcId="{D936DAB2-E6A7-49BB-979D-175A94FE75D8}" destId="{7A50BF0B-7200-4E9D-9059-CE83E3D35828}" srcOrd="15" destOrd="0" presId="urn:microsoft.com/office/officeart/2005/8/layout/cycle6"/>
    <dgm:cxn modelId="{81EE1F43-7D64-4F39-A89A-0213BC9665C7}" type="presParOf" srcId="{D936DAB2-E6A7-49BB-979D-175A94FE75D8}" destId="{3824C487-759B-4AF3-AB53-0CCE445DC6A8}" srcOrd="16" destOrd="0" presId="urn:microsoft.com/office/officeart/2005/8/layout/cycle6"/>
    <dgm:cxn modelId="{864A8928-B169-4709-958D-45C783FB5AE2}" type="presParOf" srcId="{D936DAB2-E6A7-49BB-979D-175A94FE75D8}" destId="{02623954-D8E4-4EA9-AEC2-C754AB993DCD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37081AE-7B76-4CF4-A0E8-890C98F8A5A5}" type="doc">
      <dgm:prSet loTypeId="urn:microsoft.com/office/officeart/2005/8/layout/default#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6A992CB-B927-4A94-AB1A-9460D559731F}">
      <dgm:prSet custT="1"/>
      <dgm:spPr/>
      <dgm:t>
        <a:bodyPr/>
        <a:lstStyle/>
        <a:p>
          <a:pPr rtl="0"/>
          <a:r>
            <a:rPr lang="ru-RU" sz="1400" b="1" dirty="0" err="1" smtClean="0">
              <a:latin typeface="Arial Narrow" panose="020B0606020202030204" pitchFamily="34" charset="0"/>
            </a:rPr>
            <a:t>формування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мережі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атрактивних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місць</a:t>
          </a:r>
          <a:r>
            <a:rPr lang="ru-RU" sz="1400" b="1" dirty="0" smtClean="0">
              <a:latin typeface="Arial Narrow" panose="020B0606020202030204" pitchFamily="34" charset="0"/>
            </a:rPr>
            <a:t> з </a:t>
          </a:r>
          <a:r>
            <a:rPr lang="ru-RU" sz="1400" b="1" dirty="0" err="1" smtClean="0">
              <a:latin typeface="Arial Narrow" panose="020B0606020202030204" pitchFamily="34" charset="0"/>
            </a:rPr>
            <a:t>урахуванням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історико</a:t>
          </a:r>
          <a:r>
            <a:rPr lang="ru-RU" sz="1400" b="1" dirty="0" smtClean="0">
              <a:latin typeface="Arial Narrow" panose="020B0606020202030204" pitchFamily="34" charset="0"/>
            </a:rPr>
            <a:t>-культурного </a:t>
          </a:r>
          <a:r>
            <a:rPr lang="ru-RU" sz="1400" b="1" dirty="0" err="1" smtClean="0">
              <a:latin typeface="Arial Narrow" panose="020B0606020202030204" pitchFamily="34" charset="0"/>
            </a:rPr>
            <a:t>потенціалу</a:t>
          </a:r>
          <a:r>
            <a:rPr lang="ru-RU" sz="1400" b="1" dirty="0" smtClean="0">
              <a:latin typeface="Arial Narrow" panose="020B0606020202030204" pitchFamily="34" charset="0"/>
            </a:rPr>
            <a:t> на </a:t>
          </a:r>
          <a:r>
            <a:rPr lang="ru-RU" sz="1400" b="1" dirty="0" err="1" smtClean="0">
              <a:latin typeface="Arial Narrow" panose="020B0606020202030204" pitchFamily="34" charset="0"/>
            </a:rPr>
            <a:t>основі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визначеної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єдиної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системи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символів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інтеркультурного</a:t>
          </a:r>
          <a:r>
            <a:rPr lang="ru-RU" sz="1400" b="1" dirty="0" smtClean="0">
              <a:latin typeface="Arial Narrow" panose="020B0606020202030204" pitchFamily="34" charset="0"/>
            </a:rPr>
            <a:t> бренду </a:t>
          </a:r>
          <a:r>
            <a:rPr lang="ru-RU" sz="1400" b="1" dirty="0" err="1" smtClean="0">
              <a:latin typeface="Arial Narrow" panose="020B0606020202030204" pitchFamily="34" charset="0"/>
            </a:rPr>
            <a:t>міста</a:t>
          </a:r>
          <a:r>
            <a:rPr lang="ru-RU" sz="1400" b="1" dirty="0" smtClean="0">
              <a:latin typeface="Arial Narrow" panose="020B0606020202030204" pitchFamily="34" charset="0"/>
            </a:rPr>
            <a:t>;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101F7FB8-4E4D-4902-9D6E-774E6D97123D}" type="parTrans" cxnId="{A9CB9BB7-DCDB-4D3A-A67B-C86762272C81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9D5D2B1D-5E40-4617-9329-B8FE9090EBD9}" type="sibTrans" cxnId="{A9CB9BB7-DCDB-4D3A-A67B-C86762272C81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2347EEEF-06F8-4C2C-A492-D1D4DECE794D}">
      <dgm:prSet custT="1"/>
      <dgm:spPr/>
      <dgm:t>
        <a:bodyPr/>
        <a:lstStyle/>
        <a:p>
          <a:pPr rtl="0"/>
          <a:r>
            <a:rPr lang="ru-RU" sz="1400" b="1" dirty="0" err="1" smtClean="0">
              <a:latin typeface="Arial Narrow" panose="020B0606020202030204" pitchFamily="34" charset="0"/>
            </a:rPr>
            <a:t>забезпечення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можливостей</a:t>
          </a:r>
          <a:r>
            <a:rPr lang="ru-RU" sz="1400" b="1" dirty="0" smtClean="0">
              <a:latin typeface="Arial Narrow" panose="020B0606020202030204" pitchFamily="34" charset="0"/>
            </a:rPr>
            <a:t> для </a:t>
          </a:r>
          <a:r>
            <a:rPr lang="ru-RU" sz="1400" b="1" dirty="0" err="1" smtClean="0">
              <a:latin typeface="Arial Narrow" panose="020B0606020202030204" pitchFamily="34" charset="0"/>
            </a:rPr>
            <a:t>творчої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самореалізації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мешканців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різних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вікових</a:t>
          </a:r>
          <a:r>
            <a:rPr lang="ru-RU" sz="1400" b="1" dirty="0" smtClean="0">
              <a:latin typeface="Arial Narrow" panose="020B0606020202030204" pitchFamily="34" charset="0"/>
            </a:rPr>
            <a:t>, </a:t>
          </a:r>
          <a:r>
            <a:rPr lang="ru-RU" sz="1400" b="1" dirty="0" err="1" smtClean="0">
              <a:latin typeface="Arial Narrow" panose="020B0606020202030204" pitchFamily="34" charset="0"/>
            </a:rPr>
            <a:t>соціальних</a:t>
          </a:r>
          <a:r>
            <a:rPr lang="ru-RU" sz="1400" b="1" dirty="0" smtClean="0">
              <a:latin typeface="Arial Narrow" panose="020B0606020202030204" pitchFamily="34" charset="0"/>
            </a:rPr>
            <a:t> та </a:t>
          </a:r>
          <a:r>
            <a:rPr lang="ru-RU" sz="1400" b="1" dirty="0" err="1" smtClean="0">
              <a:latin typeface="Arial Narrow" panose="020B0606020202030204" pitchFamily="34" charset="0"/>
            </a:rPr>
            <a:t>культурних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груп</a:t>
          </a:r>
          <a:r>
            <a:rPr lang="ru-RU" sz="1400" b="1" dirty="0" smtClean="0">
              <a:latin typeface="Arial Narrow" panose="020B0606020202030204" pitchFamily="34" charset="0"/>
            </a:rPr>
            <a:t>, </a:t>
          </a:r>
          <a:r>
            <a:rPr lang="ru-RU" sz="1400" b="1" dirty="0" err="1" smtClean="0">
              <a:latin typeface="Arial Narrow" panose="020B0606020202030204" pitchFamily="34" charset="0"/>
            </a:rPr>
            <a:t>підтримку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місцевих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культурних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традицій</a:t>
          </a:r>
          <a:r>
            <a:rPr lang="ru-RU" sz="1400" b="1" dirty="0" smtClean="0">
              <a:latin typeface="Arial Narrow" panose="020B0606020202030204" pitchFamily="34" charset="0"/>
            </a:rPr>
            <a:t>, </a:t>
          </a:r>
          <a:r>
            <a:rPr lang="ru-RU" sz="1400" b="1" dirty="0" err="1" smtClean="0">
              <a:latin typeface="Arial Narrow" panose="020B0606020202030204" pitchFamily="34" charset="0"/>
            </a:rPr>
            <a:t>міжкультурного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діалогу</a:t>
          </a:r>
          <a:r>
            <a:rPr lang="ru-RU" sz="1400" b="1" dirty="0" smtClean="0">
              <a:latin typeface="Arial Narrow" panose="020B0606020202030204" pitchFamily="34" charset="0"/>
            </a:rPr>
            <a:t> та </a:t>
          </a:r>
          <a:r>
            <a:rPr lang="ru-RU" sz="1400" b="1" dirty="0" err="1" smtClean="0">
              <a:latin typeface="Arial Narrow" panose="020B0606020202030204" pitchFamily="34" charset="0"/>
            </a:rPr>
            <a:t>розвитку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нових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творчих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ініціатив</a:t>
          </a:r>
          <a:r>
            <a:rPr lang="ru-RU" sz="1400" b="1" dirty="0" smtClean="0">
              <a:latin typeface="Arial Narrow" panose="020B0606020202030204" pitchFamily="34" charset="0"/>
            </a:rPr>
            <a:t>;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CD71AAB6-7C2C-4DB5-B0EF-C1F8732CA54B}" type="parTrans" cxnId="{A15AE3AA-3BA1-43C2-87C7-1759FA2F6BCD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1E502FC5-6535-4EDB-8DE6-CB33876B55EF}" type="sibTrans" cxnId="{A15AE3AA-3BA1-43C2-87C7-1759FA2F6BCD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DF7E407C-D286-4B54-96BA-6BC0D87812BF}">
      <dgm:prSet custT="1"/>
      <dgm:spPr/>
      <dgm:t>
        <a:bodyPr/>
        <a:lstStyle/>
        <a:p>
          <a:pPr rtl="0"/>
          <a:r>
            <a:rPr lang="ru-RU" sz="1400" b="1" dirty="0" err="1" smtClean="0">
              <a:solidFill>
                <a:schemeClr val="tx2"/>
              </a:solidFill>
              <a:latin typeface="Arial Narrow" panose="020B0606020202030204" pitchFamily="34" charset="0"/>
            </a:rPr>
            <a:t>активізація</a:t>
          </a:r>
          <a:r>
            <a:rPr lang="ru-RU" sz="1400" b="1" dirty="0" smtClean="0">
              <a:solidFill>
                <a:schemeClr val="tx2"/>
              </a:solidFill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solidFill>
                <a:schemeClr val="tx2"/>
              </a:solidFill>
              <a:latin typeface="Arial Narrow" panose="020B0606020202030204" pitchFamily="34" charset="0"/>
            </a:rPr>
            <a:t>міської</a:t>
          </a:r>
          <a:r>
            <a:rPr lang="ru-RU" sz="1400" b="1" dirty="0" smtClean="0">
              <a:solidFill>
                <a:schemeClr val="tx2"/>
              </a:solidFill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solidFill>
                <a:schemeClr val="tx2"/>
              </a:solidFill>
              <a:latin typeface="Arial Narrow" panose="020B0606020202030204" pitchFamily="34" charset="0"/>
            </a:rPr>
            <a:t>громади</a:t>
          </a:r>
          <a:r>
            <a:rPr lang="ru-RU" sz="1400" b="1" dirty="0" smtClean="0">
              <a:solidFill>
                <a:schemeClr val="tx2"/>
              </a:solidFill>
              <a:latin typeface="Arial Narrow" panose="020B0606020202030204" pitchFamily="34" charset="0"/>
            </a:rPr>
            <a:t> як креативного ресурсу </a:t>
          </a:r>
          <a:r>
            <a:rPr lang="ru-RU" sz="1400" b="1" dirty="0" err="1" smtClean="0">
              <a:solidFill>
                <a:schemeClr val="tx2"/>
              </a:solidFill>
              <a:latin typeface="Arial Narrow" panose="020B0606020202030204" pitchFamily="34" charset="0"/>
            </a:rPr>
            <a:t>інтеркультурного</a:t>
          </a:r>
          <a:r>
            <a:rPr lang="ru-RU" sz="1400" b="1" dirty="0" smtClean="0">
              <a:solidFill>
                <a:schemeClr val="tx2"/>
              </a:solidFill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solidFill>
                <a:schemeClr val="tx2"/>
              </a:solidFill>
              <a:latin typeface="Arial Narrow" panose="020B0606020202030204" pitchFamily="34" charset="0"/>
            </a:rPr>
            <a:t>міста</a:t>
          </a:r>
          <a:r>
            <a:rPr lang="ru-RU" sz="1400" b="1" dirty="0" smtClean="0">
              <a:solidFill>
                <a:schemeClr val="tx2"/>
              </a:solidFill>
              <a:latin typeface="Arial Narrow" panose="020B0606020202030204" pitchFamily="34" charset="0"/>
            </a:rPr>
            <a:t>; </a:t>
          </a:r>
          <a:endParaRPr lang="ru-RU" sz="1400" b="1" dirty="0">
            <a:solidFill>
              <a:schemeClr val="tx2"/>
            </a:solidFill>
            <a:latin typeface="Arial Narrow" panose="020B0606020202030204" pitchFamily="34" charset="0"/>
          </a:endParaRPr>
        </a:p>
      </dgm:t>
    </dgm:pt>
    <dgm:pt modelId="{14677445-03A5-4513-B8FF-93A95A8E1B53}" type="parTrans" cxnId="{056E60A4-F4C7-412A-A41F-F6C183A4C00E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A0693504-5D95-4431-AC8B-8390473CFA12}" type="sibTrans" cxnId="{056E60A4-F4C7-412A-A41F-F6C183A4C00E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AC57EDC2-B3F6-4282-B320-79DCC8BC4F9C}">
      <dgm:prSet custT="1"/>
      <dgm:spPr/>
      <dgm:t>
        <a:bodyPr/>
        <a:lstStyle/>
        <a:p>
          <a:pPr rtl="0"/>
          <a:r>
            <a:rPr lang="ru-RU" sz="1400" b="1" dirty="0" err="1" smtClean="0">
              <a:latin typeface="Arial Narrow" panose="020B0606020202030204" pitchFamily="34" charset="0"/>
            </a:rPr>
            <a:t>розвиток</a:t>
          </a:r>
          <a:r>
            <a:rPr lang="ru-RU" sz="1400" b="1" dirty="0" smtClean="0">
              <a:latin typeface="Arial Narrow" panose="020B0606020202030204" pitchFamily="34" charset="0"/>
            </a:rPr>
            <a:t> і </a:t>
          </a:r>
          <a:r>
            <a:rPr lang="ru-RU" sz="1400" b="1" dirty="0" err="1" smtClean="0">
              <a:latin typeface="Arial Narrow" panose="020B0606020202030204" pitchFamily="34" charset="0"/>
            </a:rPr>
            <a:t>просування</a:t>
          </a:r>
          <a:r>
            <a:rPr lang="ru-RU" sz="1400" b="1" dirty="0" smtClean="0">
              <a:latin typeface="Arial Narrow" panose="020B0606020202030204" pitchFamily="34" charset="0"/>
            </a:rPr>
            <a:t> проекту </a:t>
          </a:r>
        </a:p>
        <a:p>
          <a:pPr rtl="0"/>
          <a:r>
            <a:rPr lang="ru-RU" sz="1400" b="1" dirty="0" err="1" smtClean="0">
              <a:latin typeface="Arial Narrow" panose="020B0606020202030204" pitchFamily="34" charset="0"/>
            </a:rPr>
            <a:t>Меліто</a:t>
          </a:r>
          <a:r>
            <a:rPr lang="ru-RU" sz="1400" b="1" dirty="0" smtClean="0">
              <a:latin typeface="Arial Narrow" panose="020B0606020202030204" pitchFamily="34" charset="0"/>
            </a:rPr>
            <a:t> Парк;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3784ADEE-CF76-4970-B9F0-DBB61B9D3222}" type="parTrans" cxnId="{908C64F9-9B2A-41E3-AC14-3DAE02F87D78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57168BC0-E23E-40FA-AF26-2ACFE92B9A4D}" type="sibTrans" cxnId="{908C64F9-9B2A-41E3-AC14-3DAE02F87D78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AACB23E8-C0CC-4736-9789-3A56E2F54F76}">
      <dgm:prSet custT="1"/>
      <dgm:spPr/>
      <dgm:t>
        <a:bodyPr/>
        <a:lstStyle/>
        <a:p>
          <a:pPr rtl="0"/>
          <a:r>
            <a:rPr lang="ru-RU" sz="1400" b="1" dirty="0" err="1" smtClean="0">
              <a:latin typeface="Arial Narrow" panose="020B0606020202030204" pitchFamily="34" charset="0"/>
            </a:rPr>
            <a:t>реконструкція</a:t>
          </a:r>
          <a:r>
            <a:rPr lang="ru-RU" sz="1400" b="1" dirty="0" smtClean="0">
              <a:latin typeface="Arial Narrow" panose="020B0606020202030204" pitchFamily="34" charset="0"/>
            </a:rPr>
            <a:t> та </a:t>
          </a:r>
          <a:r>
            <a:rPr lang="ru-RU" sz="1400" b="1" dirty="0" err="1" smtClean="0">
              <a:latin typeface="Arial Narrow" panose="020B0606020202030204" pitchFamily="34" charset="0"/>
            </a:rPr>
            <a:t>розвиток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мережі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локальних</a:t>
          </a:r>
          <a:r>
            <a:rPr lang="ru-RU" sz="1400" b="1" dirty="0" smtClean="0">
              <a:latin typeface="Arial Narrow" panose="020B0606020202030204" pitchFamily="34" charset="0"/>
            </a:rPr>
            <a:t> культурно-</a:t>
          </a:r>
          <a:r>
            <a:rPr lang="ru-RU" sz="1400" b="1" dirty="0" err="1" smtClean="0">
              <a:latin typeface="Arial Narrow" panose="020B0606020202030204" pitchFamily="34" charset="0"/>
            </a:rPr>
            <a:t>дозвіллєвих</a:t>
          </a:r>
          <a:r>
            <a:rPr lang="ru-RU" sz="1400" b="1" dirty="0" smtClean="0">
              <a:latin typeface="Arial Narrow" panose="020B0606020202030204" pitchFamily="34" charset="0"/>
            </a:rPr>
            <a:t> та </a:t>
          </a:r>
          <a:r>
            <a:rPr lang="ru-RU" sz="1400" b="1" dirty="0" err="1" smtClean="0">
              <a:latin typeface="Arial Narrow" panose="020B0606020202030204" pitchFamily="34" charset="0"/>
            </a:rPr>
            <a:t>рекреаційних</a:t>
          </a:r>
          <a:r>
            <a:rPr lang="ru-RU" sz="1400" b="1" dirty="0" smtClean="0">
              <a:latin typeface="Arial Narrow" panose="020B0606020202030204" pitchFamily="34" charset="0"/>
            </a:rPr>
            <a:t> зон як простору </a:t>
          </a:r>
          <a:r>
            <a:rPr lang="ru-RU" sz="1400" b="1" dirty="0" err="1" smtClean="0">
              <a:latin typeface="Arial Narrow" panose="020B0606020202030204" pitchFamily="34" charset="0"/>
            </a:rPr>
            <a:t>обміну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творчими</a:t>
          </a:r>
          <a:r>
            <a:rPr lang="ru-RU" sz="1400" b="1" dirty="0" smtClean="0">
              <a:latin typeface="Arial Narrow" panose="020B0606020202030204" pitchFamily="34" charset="0"/>
            </a:rPr>
            <a:t> </a:t>
          </a:r>
          <a:r>
            <a:rPr lang="ru-RU" sz="1400" b="1" dirty="0" err="1" smtClean="0">
              <a:latin typeface="Arial Narrow" panose="020B0606020202030204" pitchFamily="34" charset="0"/>
            </a:rPr>
            <a:t>ідеями</a:t>
          </a:r>
          <a:r>
            <a:rPr lang="ru-RU" sz="1400" b="1" dirty="0" smtClean="0">
              <a:latin typeface="Arial Narrow" panose="020B0606020202030204" pitchFamily="34" charset="0"/>
            </a:rPr>
            <a:t> та </a:t>
          </a:r>
          <a:r>
            <a:rPr lang="ru-RU" sz="1400" b="1" dirty="0" err="1" smtClean="0">
              <a:latin typeface="Arial Narrow" panose="020B0606020202030204" pitchFamily="34" charset="0"/>
            </a:rPr>
            <a:t>досвідом</a:t>
          </a:r>
          <a:r>
            <a:rPr lang="ru-RU" sz="1400" b="1" dirty="0" smtClean="0">
              <a:latin typeface="Arial Narrow" panose="020B0606020202030204" pitchFamily="34" charset="0"/>
            </a:rPr>
            <a:t>.</a:t>
          </a:r>
          <a:endParaRPr lang="ru-RU" sz="1400" b="1" dirty="0">
            <a:latin typeface="Arial Narrow" panose="020B0606020202030204" pitchFamily="34" charset="0"/>
          </a:endParaRPr>
        </a:p>
      </dgm:t>
    </dgm:pt>
    <dgm:pt modelId="{CD555AC5-3DAA-442F-B84A-379105CE6A63}" type="parTrans" cxnId="{6F5C61F7-5DAE-4DEF-9C3D-1E11599D8F6A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DCC94250-5424-41DE-B936-45774CAC6A02}" type="sibTrans" cxnId="{6F5C61F7-5DAE-4DEF-9C3D-1E11599D8F6A}">
      <dgm:prSet/>
      <dgm:spPr/>
      <dgm:t>
        <a:bodyPr/>
        <a:lstStyle/>
        <a:p>
          <a:endParaRPr lang="ru-RU" sz="1400" b="1">
            <a:latin typeface="Arial Narrow" panose="020B0606020202030204" pitchFamily="34" charset="0"/>
          </a:endParaRPr>
        </a:p>
      </dgm:t>
    </dgm:pt>
    <dgm:pt modelId="{7178C339-95EE-403D-A6B6-F5B8D6425E44}" type="pres">
      <dgm:prSet presAssocID="{137081AE-7B76-4CF4-A0E8-890C98F8A5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52ED99-27ED-40B7-A7A5-AF3D6F981382}" type="pres">
      <dgm:prSet presAssocID="{46A992CB-B927-4A94-AB1A-9460D559731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0D33E-53C6-4D0B-81C0-EC79EA21D381}" type="pres">
      <dgm:prSet presAssocID="{9D5D2B1D-5E40-4617-9329-B8FE9090EBD9}" presName="sibTrans" presStyleCnt="0"/>
      <dgm:spPr/>
    </dgm:pt>
    <dgm:pt modelId="{3DFB36DD-7771-45F5-9D41-6BA59CFA792B}" type="pres">
      <dgm:prSet presAssocID="{2347EEEF-06F8-4C2C-A492-D1D4DECE794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464F5-7B62-4695-AD28-3590C9D55093}" type="pres">
      <dgm:prSet presAssocID="{1E502FC5-6535-4EDB-8DE6-CB33876B55EF}" presName="sibTrans" presStyleCnt="0"/>
      <dgm:spPr/>
    </dgm:pt>
    <dgm:pt modelId="{12D3B60E-832D-4A05-B195-F0E78D52D22E}" type="pres">
      <dgm:prSet presAssocID="{DF7E407C-D286-4B54-96BA-6BC0D87812B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532C3-EB6D-4E7A-A58C-137A21EDB89C}" type="pres">
      <dgm:prSet presAssocID="{A0693504-5D95-4431-AC8B-8390473CFA12}" presName="sibTrans" presStyleCnt="0"/>
      <dgm:spPr/>
    </dgm:pt>
    <dgm:pt modelId="{D77FA093-71AB-4D3C-94E3-D5D6CAF6A2EA}" type="pres">
      <dgm:prSet presAssocID="{AC57EDC2-B3F6-4282-B320-79DCC8BC4F9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676E9-BB5C-4E81-9566-035A0839A0C8}" type="pres">
      <dgm:prSet presAssocID="{57168BC0-E23E-40FA-AF26-2ACFE92B9A4D}" presName="sibTrans" presStyleCnt="0"/>
      <dgm:spPr/>
    </dgm:pt>
    <dgm:pt modelId="{4F15D1E2-20A2-415C-9498-67EC0227CD93}" type="pres">
      <dgm:prSet presAssocID="{AACB23E8-C0CC-4736-9789-3A56E2F54F7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CB9BB7-DCDB-4D3A-A67B-C86762272C81}" srcId="{137081AE-7B76-4CF4-A0E8-890C98F8A5A5}" destId="{46A992CB-B927-4A94-AB1A-9460D559731F}" srcOrd="0" destOrd="0" parTransId="{101F7FB8-4E4D-4902-9D6E-774E6D97123D}" sibTransId="{9D5D2B1D-5E40-4617-9329-B8FE9090EBD9}"/>
    <dgm:cxn modelId="{ED95AFD9-8A8F-478A-BD07-6C67AB6ABA72}" type="presOf" srcId="{AACB23E8-C0CC-4736-9789-3A56E2F54F76}" destId="{4F15D1E2-20A2-415C-9498-67EC0227CD93}" srcOrd="0" destOrd="0" presId="urn:microsoft.com/office/officeart/2005/8/layout/default#2"/>
    <dgm:cxn modelId="{522C0D91-43AA-41CC-9C15-E49BFBD1053B}" type="presOf" srcId="{2347EEEF-06F8-4C2C-A492-D1D4DECE794D}" destId="{3DFB36DD-7771-45F5-9D41-6BA59CFA792B}" srcOrd="0" destOrd="0" presId="urn:microsoft.com/office/officeart/2005/8/layout/default#2"/>
    <dgm:cxn modelId="{908C64F9-9B2A-41E3-AC14-3DAE02F87D78}" srcId="{137081AE-7B76-4CF4-A0E8-890C98F8A5A5}" destId="{AC57EDC2-B3F6-4282-B320-79DCC8BC4F9C}" srcOrd="3" destOrd="0" parTransId="{3784ADEE-CF76-4970-B9F0-DBB61B9D3222}" sibTransId="{57168BC0-E23E-40FA-AF26-2ACFE92B9A4D}"/>
    <dgm:cxn modelId="{A15AE3AA-3BA1-43C2-87C7-1759FA2F6BCD}" srcId="{137081AE-7B76-4CF4-A0E8-890C98F8A5A5}" destId="{2347EEEF-06F8-4C2C-A492-D1D4DECE794D}" srcOrd="1" destOrd="0" parTransId="{CD71AAB6-7C2C-4DB5-B0EF-C1F8732CA54B}" sibTransId="{1E502FC5-6535-4EDB-8DE6-CB33876B55EF}"/>
    <dgm:cxn modelId="{FF2C58A7-13EC-4F69-B290-3A9605F49A92}" type="presOf" srcId="{137081AE-7B76-4CF4-A0E8-890C98F8A5A5}" destId="{7178C339-95EE-403D-A6B6-F5B8D6425E44}" srcOrd="0" destOrd="0" presId="urn:microsoft.com/office/officeart/2005/8/layout/default#2"/>
    <dgm:cxn modelId="{056E60A4-F4C7-412A-A41F-F6C183A4C00E}" srcId="{137081AE-7B76-4CF4-A0E8-890C98F8A5A5}" destId="{DF7E407C-D286-4B54-96BA-6BC0D87812BF}" srcOrd="2" destOrd="0" parTransId="{14677445-03A5-4513-B8FF-93A95A8E1B53}" sibTransId="{A0693504-5D95-4431-AC8B-8390473CFA12}"/>
    <dgm:cxn modelId="{FD417C9F-4989-4CE5-8ED8-59612A6D091C}" type="presOf" srcId="{DF7E407C-D286-4B54-96BA-6BC0D87812BF}" destId="{12D3B60E-832D-4A05-B195-F0E78D52D22E}" srcOrd="0" destOrd="0" presId="urn:microsoft.com/office/officeart/2005/8/layout/default#2"/>
    <dgm:cxn modelId="{E1D45732-B31D-45C6-AFA2-B2E4F9FB0574}" type="presOf" srcId="{46A992CB-B927-4A94-AB1A-9460D559731F}" destId="{A652ED99-27ED-40B7-A7A5-AF3D6F981382}" srcOrd="0" destOrd="0" presId="urn:microsoft.com/office/officeart/2005/8/layout/default#2"/>
    <dgm:cxn modelId="{6F5C61F7-5DAE-4DEF-9C3D-1E11599D8F6A}" srcId="{137081AE-7B76-4CF4-A0E8-890C98F8A5A5}" destId="{AACB23E8-C0CC-4736-9789-3A56E2F54F76}" srcOrd="4" destOrd="0" parTransId="{CD555AC5-3DAA-442F-B84A-379105CE6A63}" sibTransId="{DCC94250-5424-41DE-B936-45774CAC6A02}"/>
    <dgm:cxn modelId="{1E807D65-73BC-49E5-9EEE-C0098937276B}" type="presOf" srcId="{AC57EDC2-B3F6-4282-B320-79DCC8BC4F9C}" destId="{D77FA093-71AB-4D3C-94E3-D5D6CAF6A2EA}" srcOrd="0" destOrd="0" presId="urn:microsoft.com/office/officeart/2005/8/layout/default#2"/>
    <dgm:cxn modelId="{29A4382E-481A-44F2-A0FB-AF45346C2F5D}" type="presParOf" srcId="{7178C339-95EE-403D-A6B6-F5B8D6425E44}" destId="{A652ED99-27ED-40B7-A7A5-AF3D6F981382}" srcOrd="0" destOrd="0" presId="urn:microsoft.com/office/officeart/2005/8/layout/default#2"/>
    <dgm:cxn modelId="{B5DC8F6A-DF72-4696-A8DE-85E5A969B052}" type="presParOf" srcId="{7178C339-95EE-403D-A6B6-F5B8D6425E44}" destId="{49F0D33E-53C6-4D0B-81C0-EC79EA21D381}" srcOrd="1" destOrd="0" presId="urn:microsoft.com/office/officeart/2005/8/layout/default#2"/>
    <dgm:cxn modelId="{15FA09EF-FA60-46C7-AC82-C2680AC2EE7B}" type="presParOf" srcId="{7178C339-95EE-403D-A6B6-F5B8D6425E44}" destId="{3DFB36DD-7771-45F5-9D41-6BA59CFA792B}" srcOrd="2" destOrd="0" presId="urn:microsoft.com/office/officeart/2005/8/layout/default#2"/>
    <dgm:cxn modelId="{5E73D0A8-99DC-4729-81F2-94DCBB0BC3A3}" type="presParOf" srcId="{7178C339-95EE-403D-A6B6-F5B8D6425E44}" destId="{7EA464F5-7B62-4695-AD28-3590C9D55093}" srcOrd="3" destOrd="0" presId="urn:microsoft.com/office/officeart/2005/8/layout/default#2"/>
    <dgm:cxn modelId="{C6E1816C-CB9C-4AAE-BC8D-25EBE29EAA55}" type="presParOf" srcId="{7178C339-95EE-403D-A6B6-F5B8D6425E44}" destId="{12D3B60E-832D-4A05-B195-F0E78D52D22E}" srcOrd="4" destOrd="0" presId="urn:microsoft.com/office/officeart/2005/8/layout/default#2"/>
    <dgm:cxn modelId="{51425206-1652-4526-90AB-3AECB07BBE21}" type="presParOf" srcId="{7178C339-95EE-403D-A6B6-F5B8D6425E44}" destId="{D60532C3-EB6D-4E7A-A58C-137A21EDB89C}" srcOrd="5" destOrd="0" presId="urn:microsoft.com/office/officeart/2005/8/layout/default#2"/>
    <dgm:cxn modelId="{35702114-D1A2-40FB-B6ED-24239BEF8F35}" type="presParOf" srcId="{7178C339-95EE-403D-A6B6-F5B8D6425E44}" destId="{D77FA093-71AB-4D3C-94E3-D5D6CAF6A2EA}" srcOrd="6" destOrd="0" presId="urn:microsoft.com/office/officeart/2005/8/layout/default#2"/>
    <dgm:cxn modelId="{92FF729F-83DA-4C17-89C6-F3058FD2B762}" type="presParOf" srcId="{7178C339-95EE-403D-A6B6-F5B8D6425E44}" destId="{F90676E9-BB5C-4E81-9566-035A0839A0C8}" srcOrd="7" destOrd="0" presId="urn:microsoft.com/office/officeart/2005/8/layout/default#2"/>
    <dgm:cxn modelId="{93710FF3-CEF3-40F4-AB75-BB36F003E8DD}" type="presParOf" srcId="{7178C339-95EE-403D-A6B6-F5B8D6425E44}" destId="{4F15D1E2-20A2-415C-9498-67EC0227CD93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E0C1E3-AE1D-482A-8755-6F8A7D8595F0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9F26B9A-BB48-4B7A-AAE2-6EE3E1FFD00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Штаб по </a:t>
          </a:r>
          <a:r>
            <a:rPr lang="ru-RU" sz="1600" b="1" dirty="0" err="1" smtClean="0">
              <a:latin typeface="Arial Narrow" pitchFamily="34" charset="0"/>
            </a:rPr>
            <a:t>роботі</a:t>
          </a:r>
          <a:r>
            <a:rPr lang="ru-RU" sz="1600" b="1" dirty="0" smtClean="0">
              <a:latin typeface="Arial Narrow" pitchFamily="34" charset="0"/>
            </a:rPr>
            <a:t> з </a:t>
          </a:r>
          <a:r>
            <a:rPr lang="ru-RU" sz="1600" b="1" dirty="0" err="1" smtClean="0">
              <a:latin typeface="Arial Narrow" pitchFamily="34" charset="0"/>
            </a:rPr>
            <a:t>переселенцями</a:t>
          </a:r>
          <a:endParaRPr lang="uk-UA" sz="1600" b="1" dirty="0">
            <a:latin typeface="Arial Narrow" pitchFamily="34" charset="0"/>
          </a:endParaRPr>
        </a:p>
      </dgm:t>
    </dgm:pt>
    <dgm:pt modelId="{BCDAD735-F2D0-41AA-95DE-65EE830FD56A}" type="parTrans" cxnId="{93DF817D-DF8A-4A7A-8AC3-33A9875C7848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82E2A1F6-903B-4F79-93D1-140518B6C776}" type="sibTrans" cxnId="{93DF817D-DF8A-4A7A-8AC3-33A9875C7848}">
      <dgm:prSet/>
      <dgm:spPr>
        <a:solidFill>
          <a:schemeClr val="bg1"/>
        </a:solidFill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E501385E-1C3D-47F3-BB69-8D7EA64CE78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Управління</a:t>
          </a:r>
          <a:r>
            <a:rPr lang="ru-RU" sz="1600" b="1" dirty="0" smtClean="0">
              <a:latin typeface="Arial Narrow" pitchFamily="34" charset="0"/>
            </a:rPr>
            <a:t>  </a:t>
          </a:r>
          <a:r>
            <a:rPr lang="ru-RU" sz="1600" b="1" dirty="0" err="1" smtClean="0">
              <a:latin typeface="Arial Narrow" pitchFamily="34" charset="0"/>
            </a:rPr>
            <a:t>соціального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захисту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населення</a:t>
          </a:r>
          <a:endParaRPr lang="uk-UA" sz="1600" b="1" dirty="0">
            <a:latin typeface="Arial Narrow" pitchFamily="34" charset="0"/>
          </a:endParaRPr>
        </a:p>
      </dgm:t>
    </dgm:pt>
    <dgm:pt modelId="{876DB9BE-77AC-4D25-9DB7-B087D43EEE16}" type="parTrans" cxnId="{FA8E3952-1915-48B3-8F4C-E68879A78881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1A939CC6-726A-4893-8F76-C42DD4E708CB}" type="sibTrans" cxnId="{FA8E3952-1915-48B3-8F4C-E68879A78881}">
      <dgm:prSet/>
      <dgm:spPr>
        <a:ln w="76200">
          <a:solidFill>
            <a:schemeClr val="bg1"/>
          </a:solidFill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6E65C70D-6088-4D64-9571-B4D45ADC02A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Центр </a:t>
          </a:r>
          <a:r>
            <a:rPr lang="ru-RU" sz="1600" b="1" dirty="0" err="1" smtClean="0">
              <a:latin typeface="Arial Narrow" pitchFamily="34" charset="0"/>
            </a:rPr>
            <a:t>зайнятості</a:t>
          </a:r>
          <a:endParaRPr lang="uk-UA" sz="1600" b="1" dirty="0">
            <a:latin typeface="Arial Narrow" pitchFamily="34" charset="0"/>
          </a:endParaRPr>
        </a:p>
      </dgm:t>
    </dgm:pt>
    <dgm:pt modelId="{6C666538-55D7-4610-9598-0055FF54FDF4}" type="parTrans" cxnId="{66B7EA6D-0DC4-49D3-932F-B8C8CAEC2A1F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4A1D0999-F719-4355-BE61-01C6023789F9}" type="sibTrans" cxnId="{66B7EA6D-0DC4-49D3-932F-B8C8CAEC2A1F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B4A91BF7-6DF5-4663-BE7C-CAEBDD19D89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Мелітопольська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міська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організація</a:t>
          </a:r>
          <a:r>
            <a:rPr lang="ru-RU" sz="1600" b="1" dirty="0" smtClean="0">
              <a:latin typeface="Arial Narrow" pitchFamily="34" charset="0"/>
            </a:rPr>
            <a:t> Червоного </a:t>
          </a:r>
          <a:r>
            <a:rPr lang="ru-RU" sz="1600" b="1" dirty="0" err="1" smtClean="0">
              <a:latin typeface="Arial Narrow" pitchFamily="34" charset="0"/>
            </a:rPr>
            <a:t>Хреста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України</a:t>
          </a:r>
          <a:endParaRPr lang="uk-UA" sz="1600" b="1" dirty="0">
            <a:latin typeface="Arial Narrow" pitchFamily="34" charset="0"/>
          </a:endParaRPr>
        </a:p>
      </dgm:t>
    </dgm:pt>
    <dgm:pt modelId="{5C343610-C319-4151-AD70-A3ABB5F2926F}" type="parTrans" cxnId="{3B0BE425-EE09-4C9A-B71D-49FD6B59F057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F5E9A1F-50A2-45E7-A842-3433CB95BF06}" type="sibTrans" cxnId="{3B0BE425-EE09-4C9A-B71D-49FD6B59F057}">
      <dgm:prSet/>
      <dgm:spPr>
        <a:solidFill>
          <a:schemeClr val="bg1"/>
        </a:solidFill>
        <a:ln w="76200">
          <a:noFill/>
          <a:prstDash val="solid"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EF220B8-629D-4D34-9634-FBE5942D3CC5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Міжконфесійна</a:t>
          </a:r>
          <a:r>
            <a:rPr lang="ru-RU" sz="1600" b="1" dirty="0" smtClean="0">
              <a:latin typeface="Arial Narrow" pitchFamily="34" charset="0"/>
            </a:rPr>
            <a:t> рада</a:t>
          </a:r>
          <a:endParaRPr lang="uk-UA" sz="1600" b="1" dirty="0">
            <a:latin typeface="Arial Narrow" pitchFamily="34" charset="0"/>
          </a:endParaRPr>
        </a:p>
      </dgm:t>
    </dgm:pt>
    <dgm:pt modelId="{AF869DC6-E8AE-429D-862C-58A93B5D143F}" type="parTrans" cxnId="{85243B94-B914-41E4-8322-F162C29B9F6A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C4CEE8B9-C69E-4C6E-8F6C-C3AD95287A9E}" type="sibTrans" cxnId="{85243B94-B914-41E4-8322-F162C29B9F6A}">
      <dgm:prSet/>
      <dgm:spPr>
        <a:solidFill>
          <a:schemeClr val="bg1"/>
        </a:solidFill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FED7A90B-6C03-444F-B49B-5613FEB5431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науковці</a:t>
          </a:r>
          <a:endParaRPr lang="uk-UA" sz="1600" b="1" dirty="0">
            <a:latin typeface="Arial Narrow" pitchFamily="34" charset="0"/>
          </a:endParaRPr>
        </a:p>
      </dgm:t>
    </dgm:pt>
    <dgm:pt modelId="{617CCD3F-409D-44D3-99B0-921FA61E616A}" type="parTrans" cxnId="{B39324C0-5BBE-44A2-98FD-96AD22245BFD}">
      <dgm:prSet/>
      <dgm:spPr/>
      <dgm:t>
        <a:bodyPr/>
        <a:lstStyle/>
        <a:p>
          <a:endParaRPr lang="uk-UA"/>
        </a:p>
      </dgm:t>
    </dgm:pt>
    <dgm:pt modelId="{DA8ACB28-4D10-49F6-9D30-7A6800397937}" type="sibTrans" cxnId="{B39324C0-5BBE-44A2-98FD-96AD22245BFD}">
      <dgm:prSet/>
      <dgm:spPr>
        <a:solidFill>
          <a:schemeClr val="bg1"/>
        </a:solidFill>
        <a:ln w="76200">
          <a:noFill/>
        </a:ln>
      </dgm:spPr>
      <dgm:t>
        <a:bodyPr/>
        <a:lstStyle/>
        <a:p>
          <a:endParaRPr lang="uk-UA"/>
        </a:p>
      </dgm:t>
    </dgm:pt>
    <dgm:pt modelId="{51FAB6EF-020A-49FE-99A2-A5B2E2D61DA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600" b="1" dirty="0" smtClean="0">
              <a:latin typeface="Arial Narrow" pitchFamily="34" charset="0"/>
            </a:rPr>
            <a:t>Релігійні громади</a:t>
          </a:r>
          <a:endParaRPr lang="uk-UA" sz="1600" b="1" dirty="0">
            <a:latin typeface="Arial Narrow" pitchFamily="34" charset="0"/>
          </a:endParaRPr>
        </a:p>
      </dgm:t>
    </dgm:pt>
    <dgm:pt modelId="{78F9182B-9DB9-49FC-995F-0C86E8853D95}" type="parTrans" cxnId="{D39BFEB2-DB78-4742-968B-451D0BCD3D06}">
      <dgm:prSet/>
      <dgm:spPr/>
      <dgm:t>
        <a:bodyPr/>
        <a:lstStyle/>
        <a:p>
          <a:endParaRPr lang="ru-RU"/>
        </a:p>
      </dgm:t>
    </dgm:pt>
    <dgm:pt modelId="{0046BC20-D313-492A-9C3F-135A953E2F22}" type="sibTrans" cxnId="{D39BFEB2-DB78-4742-968B-451D0BCD3D06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D560B43C-3EEC-4052-BD92-CD9F2C56DE97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Громадська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організація</a:t>
          </a:r>
          <a:r>
            <a:rPr lang="ru-RU" sz="1600" b="1" dirty="0" smtClean="0">
              <a:latin typeface="Arial Narrow" pitchFamily="34" charset="0"/>
            </a:rPr>
            <a:t> «</a:t>
          </a:r>
          <a:r>
            <a:rPr lang="ru-RU" sz="1600" b="1" dirty="0" err="1" smtClean="0">
              <a:latin typeface="Arial Narrow" pitchFamily="34" charset="0"/>
            </a:rPr>
            <a:t>Спілка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національних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товариств</a:t>
          </a:r>
          <a:r>
            <a:rPr lang="ru-RU" sz="1600" b="1" dirty="0" smtClean="0">
              <a:latin typeface="Arial Narrow" pitchFamily="34" charset="0"/>
            </a:rPr>
            <a:t>»</a:t>
          </a:r>
          <a:endParaRPr lang="uk-UA" sz="1600" b="1" dirty="0">
            <a:latin typeface="Arial Narrow" pitchFamily="34" charset="0"/>
          </a:endParaRPr>
        </a:p>
      </dgm:t>
    </dgm:pt>
    <dgm:pt modelId="{23C93232-2100-4913-B634-E4CD4C8DA8C6}" type="parTrans" cxnId="{E44793A6-59B5-457B-A16A-553680D82D36}">
      <dgm:prSet/>
      <dgm:spPr/>
      <dgm:t>
        <a:bodyPr/>
        <a:lstStyle/>
        <a:p>
          <a:endParaRPr lang="ru-RU"/>
        </a:p>
      </dgm:t>
    </dgm:pt>
    <dgm:pt modelId="{0F193BE0-2134-45DD-B931-BD788F0AA38A}" type="sibTrans" cxnId="{E44793A6-59B5-457B-A16A-553680D82D36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ru-RU"/>
        </a:p>
      </dgm:t>
    </dgm:pt>
    <dgm:pt modelId="{AB4AAB6F-3DD0-40D0-A415-0AC174398D2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600" b="1" dirty="0" smtClean="0">
              <a:latin typeface="Arial Narrow" pitchFamily="34" charset="0"/>
            </a:rPr>
            <a:t>Молодь, </a:t>
          </a:r>
          <a:r>
            <a:rPr lang="uk-UA" sz="1600" b="1" dirty="0" err="1" smtClean="0">
              <a:latin typeface="Arial Narrow" pitchFamily="34" charset="0"/>
            </a:rPr>
            <a:t>студенство</a:t>
          </a:r>
          <a:endParaRPr lang="uk-UA" sz="1600" b="1" dirty="0">
            <a:latin typeface="Arial Narrow" pitchFamily="34" charset="0"/>
          </a:endParaRPr>
        </a:p>
      </dgm:t>
    </dgm:pt>
    <dgm:pt modelId="{81513453-1090-4C11-8A5A-FE3888C92913}" type="parTrans" cxnId="{BFA0A456-D7E1-4D59-98E9-0018121BAFBE}">
      <dgm:prSet/>
      <dgm:spPr/>
      <dgm:t>
        <a:bodyPr/>
        <a:lstStyle/>
        <a:p>
          <a:endParaRPr lang="ru-RU"/>
        </a:p>
      </dgm:t>
    </dgm:pt>
    <dgm:pt modelId="{8774C8DE-D91D-4373-A94A-F2DEC78C4164}" type="sibTrans" cxnId="{BFA0A456-D7E1-4D59-98E9-0018121BAFBE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D936DAB2-E6A7-49BB-979D-175A94FE75D8}" type="pres">
      <dgm:prSet presAssocID="{3AE0C1E3-AE1D-482A-8755-6F8A7D8595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1ABCC2-61E8-45F0-9022-F84F38B2BD21}" type="pres">
      <dgm:prSet presAssocID="{D9F26B9A-BB48-4B7A-AAE2-6EE3E1FFD00A}" presName="node" presStyleLbl="node1" presStyleIdx="0" presStyleCnt="9" custScaleX="2465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D2A895-2AF6-4176-92FD-AA787CDA116E}" type="pres">
      <dgm:prSet presAssocID="{D9F26B9A-BB48-4B7A-AAE2-6EE3E1FFD00A}" presName="spNode" presStyleCnt="0"/>
      <dgm:spPr/>
    </dgm:pt>
    <dgm:pt modelId="{CB9B092C-E914-4CDC-8DB9-5F1A67AE01AA}" type="pres">
      <dgm:prSet presAssocID="{82E2A1F6-903B-4F79-93D1-140518B6C776}" presName="sibTrans" presStyleLbl="sibTrans1D1" presStyleIdx="0" presStyleCnt="9"/>
      <dgm:spPr/>
      <dgm:t>
        <a:bodyPr/>
        <a:lstStyle/>
        <a:p>
          <a:endParaRPr lang="uk-UA"/>
        </a:p>
      </dgm:t>
    </dgm:pt>
    <dgm:pt modelId="{FE086FE5-F96D-4194-9E95-4D371EACE8D8}" type="pres">
      <dgm:prSet presAssocID="{FED7A90B-6C03-444F-B49B-5613FEB54310}" presName="node" presStyleLbl="node1" presStyleIdx="1" presStyleCnt="9" custScaleX="187669" custRadScaleRad="91672" custRadScaleInc="3080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5DB24-BB78-416F-9A2C-554F79F0599F}" type="pres">
      <dgm:prSet presAssocID="{FED7A90B-6C03-444F-B49B-5613FEB54310}" presName="spNode" presStyleCnt="0"/>
      <dgm:spPr/>
    </dgm:pt>
    <dgm:pt modelId="{41119431-2B37-4AB0-93E3-8A335383494F}" type="pres">
      <dgm:prSet presAssocID="{DA8ACB28-4D10-49F6-9D30-7A6800397937}" presName="sibTrans" presStyleLbl="sibTrans1D1" presStyleIdx="1" presStyleCnt="9"/>
      <dgm:spPr/>
      <dgm:t>
        <a:bodyPr/>
        <a:lstStyle/>
        <a:p>
          <a:endParaRPr lang="uk-UA"/>
        </a:p>
      </dgm:t>
    </dgm:pt>
    <dgm:pt modelId="{373F9808-C34B-4436-95EB-60E77B175CB6}" type="pres">
      <dgm:prSet presAssocID="{E501385E-1C3D-47F3-BB69-8D7EA64CE782}" presName="node" presStyleLbl="node1" presStyleIdx="2" presStyleCnt="9" custScaleX="199589" custScaleY="120606" custRadScaleRad="95683" custRadScaleInc="-3884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AA1963-9DD0-4C5D-B1E4-04FD4FA84435}" type="pres">
      <dgm:prSet presAssocID="{E501385E-1C3D-47F3-BB69-8D7EA64CE782}" presName="spNode" presStyleCnt="0"/>
      <dgm:spPr/>
    </dgm:pt>
    <dgm:pt modelId="{AC4D6A71-30A6-4BB6-AF28-39570CB43D3F}" type="pres">
      <dgm:prSet presAssocID="{1A939CC6-726A-4893-8F76-C42DD4E708CB}" presName="sibTrans" presStyleLbl="sibTrans1D1" presStyleIdx="2" presStyleCnt="9"/>
      <dgm:spPr/>
      <dgm:t>
        <a:bodyPr/>
        <a:lstStyle/>
        <a:p>
          <a:endParaRPr lang="uk-UA"/>
        </a:p>
      </dgm:t>
    </dgm:pt>
    <dgm:pt modelId="{44C5D1AF-08D8-4CC6-97B8-7C0936DBC36D}" type="pres">
      <dgm:prSet presAssocID="{6E65C70D-6088-4D64-9571-B4D45ADC02A2}" presName="node" presStyleLbl="node1" presStyleIdx="3" presStyleCnt="9" custScaleX="196087" custRadScaleRad="88913" custRadScaleInc="-9466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A4096D-427B-4B36-A0C1-53B864A8C208}" type="pres">
      <dgm:prSet presAssocID="{6E65C70D-6088-4D64-9571-B4D45ADC02A2}" presName="spNode" presStyleCnt="0"/>
      <dgm:spPr/>
    </dgm:pt>
    <dgm:pt modelId="{FAA13F6A-3BFD-4F27-A98A-C1B9646EB327}" type="pres">
      <dgm:prSet presAssocID="{4A1D0999-F719-4355-BE61-01C6023789F9}" presName="sibTrans" presStyleLbl="sibTrans1D1" presStyleIdx="3" presStyleCnt="9"/>
      <dgm:spPr/>
      <dgm:t>
        <a:bodyPr/>
        <a:lstStyle/>
        <a:p>
          <a:endParaRPr lang="uk-UA"/>
        </a:p>
      </dgm:t>
    </dgm:pt>
    <dgm:pt modelId="{1FCE8A72-C88B-4A55-B776-93057C09C346}" type="pres">
      <dgm:prSet presAssocID="{B4A91BF7-6DF5-4663-BE7C-CAEBDD19D890}" presName="node" presStyleLbl="node1" presStyleIdx="4" presStyleCnt="9" custScaleX="273942" custScaleY="120476" custRadScaleRad="88630" custRadScaleInc="-15528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6B592-1B99-4E43-AC1E-ADCC0B33ACDD}" type="pres">
      <dgm:prSet presAssocID="{B4A91BF7-6DF5-4663-BE7C-CAEBDD19D890}" presName="spNode" presStyleCnt="0"/>
      <dgm:spPr/>
    </dgm:pt>
    <dgm:pt modelId="{5F44F3DA-A9D6-4854-80B0-5CA271F88C79}" type="pres">
      <dgm:prSet presAssocID="{AF5E9A1F-50A2-45E7-A842-3433CB95BF06}" presName="sibTrans" presStyleLbl="sibTrans1D1" presStyleIdx="4" presStyleCnt="9"/>
      <dgm:spPr/>
      <dgm:t>
        <a:bodyPr/>
        <a:lstStyle/>
        <a:p>
          <a:endParaRPr lang="uk-UA"/>
        </a:p>
      </dgm:t>
    </dgm:pt>
    <dgm:pt modelId="{7A50BF0B-7200-4E9D-9059-CE83E3D35828}" type="pres">
      <dgm:prSet presAssocID="{AEF220B8-629D-4D34-9634-FBE5942D3CC5}" presName="node" presStyleLbl="node1" presStyleIdx="5" presStyleCnt="9" custScaleX="226314" custRadScaleRad="83945" custRadScaleInc="1644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24C487-759B-4AF3-AB53-0CCE445DC6A8}" type="pres">
      <dgm:prSet presAssocID="{AEF220B8-629D-4D34-9634-FBE5942D3CC5}" presName="spNode" presStyleCnt="0"/>
      <dgm:spPr/>
    </dgm:pt>
    <dgm:pt modelId="{02623954-D8E4-4EA9-AEC2-C754AB993DCD}" type="pres">
      <dgm:prSet presAssocID="{C4CEE8B9-C69E-4C6E-8F6C-C3AD95287A9E}" presName="sibTrans" presStyleLbl="sibTrans1D1" presStyleIdx="5" presStyleCnt="9"/>
      <dgm:spPr/>
      <dgm:t>
        <a:bodyPr/>
        <a:lstStyle/>
        <a:p>
          <a:endParaRPr lang="uk-UA"/>
        </a:p>
      </dgm:t>
    </dgm:pt>
    <dgm:pt modelId="{DB2D2E4D-E4D7-4052-8371-73615A811C78}" type="pres">
      <dgm:prSet presAssocID="{51FAB6EF-020A-49FE-99A2-A5B2E2D61DAA}" presName="node" presStyleLbl="node1" presStyleIdx="6" presStyleCnt="9" custScaleX="200066" custRadScaleRad="93426" custRadScaleInc="101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38F9E-21A3-4BC0-AD60-965BD27CC425}" type="pres">
      <dgm:prSet presAssocID="{51FAB6EF-020A-49FE-99A2-A5B2E2D61DAA}" presName="spNode" presStyleCnt="0"/>
      <dgm:spPr/>
    </dgm:pt>
    <dgm:pt modelId="{FAE86D44-D58B-4482-9458-C26250CE990E}" type="pres">
      <dgm:prSet presAssocID="{0046BC20-D313-492A-9C3F-135A953E2F22}" presName="sibTrans" presStyleLbl="sibTrans1D1" presStyleIdx="6" presStyleCnt="9"/>
      <dgm:spPr/>
      <dgm:t>
        <a:bodyPr/>
        <a:lstStyle/>
        <a:p>
          <a:endParaRPr lang="ru-RU"/>
        </a:p>
      </dgm:t>
    </dgm:pt>
    <dgm:pt modelId="{8651A10E-F3DB-4AF8-B35E-13E7ADAECB71}" type="pres">
      <dgm:prSet presAssocID="{D560B43C-3EEC-4052-BD92-CD9F2C56DE97}" presName="node" presStyleLbl="node1" presStyleIdx="7" presStyleCnt="9" custScaleX="254358" custScaleY="120762" custRadScaleRad="96516" custRadScaleInc="83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5E728-F49E-4828-BE8E-5DAB6FAF8249}" type="pres">
      <dgm:prSet presAssocID="{D560B43C-3EEC-4052-BD92-CD9F2C56DE97}" presName="spNode" presStyleCnt="0"/>
      <dgm:spPr/>
    </dgm:pt>
    <dgm:pt modelId="{8FC76EC9-5B29-40D0-AD0B-D9D0CA58DF41}" type="pres">
      <dgm:prSet presAssocID="{0F193BE0-2134-45DD-B931-BD788F0AA38A}" presName="sibTrans" presStyleLbl="sibTrans1D1" presStyleIdx="7" presStyleCnt="9"/>
      <dgm:spPr/>
      <dgm:t>
        <a:bodyPr/>
        <a:lstStyle/>
        <a:p>
          <a:endParaRPr lang="ru-RU"/>
        </a:p>
      </dgm:t>
    </dgm:pt>
    <dgm:pt modelId="{3DC0618D-E857-4AA3-A3BE-8899CE588322}" type="pres">
      <dgm:prSet presAssocID="{AB4AAB6F-3DD0-40D0-A415-0AC174398D20}" presName="node" presStyleLbl="node1" presStyleIdx="8" presStyleCnt="9" custScaleX="173504" custRadScaleRad="107019" custRadScaleInc="-62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CB249-91C5-42F2-8A01-9DCD0D26E790}" type="pres">
      <dgm:prSet presAssocID="{AB4AAB6F-3DD0-40D0-A415-0AC174398D20}" presName="spNode" presStyleCnt="0"/>
      <dgm:spPr/>
    </dgm:pt>
    <dgm:pt modelId="{1366420B-AC0D-45CE-88E6-A09664FFC009}" type="pres">
      <dgm:prSet presAssocID="{8774C8DE-D91D-4373-A94A-F2DEC78C4164}" presName="sibTrans" presStyleLbl="sibTrans1D1" presStyleIdx="8" presStyleCnt="9"/>
      <dgm:spPr/>
      <dgm:t>
        <a:bodyPr/>
        <a:lstStyle/>
        <a:p>
          <a:endParaRPr lang="ru-RU"/>
        </a:p>
      </dgm:t>
    </dgm:pt>
  </dgm:ptLst>
  <dgm:cxnLst>
    <dgm:cxn modelId="{85243B94-B914-41E4-8322-F162C29B9F6A}" srcId="{3AE0C1E3-AE1D-482A-8755-6F8A7D8595F0}" destId="{AEF220B8-629D-4D34-9634-FBE5942D3CC5}" srcOrd="5" destOrd="0" parTransId="{AF869DC6-E8AE-429D-862C-58A93B5D143F}" sibTransId="{C4CEE8B9-C69E-4C6E-8F6C-C3AD95287A9E}"/>
    <dgm:cxn modelId="{F833F501-4869-4DC8-98AB-0BBF2767DD63}" type="presOf" srcId="{8774C8DE-D91D-4373-A94A-F2DEC78C4164}" destId="{1366420B-AC0D-45CE-88E6-A09664FFC009}" srcOrd="0" destOrd="0" presId="urn:microsoft.com/office/officeart/2005/8/layout/cycle6"/>
    <dgm:cxn modelId="{9B5A0D0A-7297-4B66-876C-CD00AF213C81}" type="presOf" srcId="{E501385E-1C3D-47F3-BB69-8D7EA64CE782}" destId="{373F9808-C34B-4436-95EB-60E77B175CB6}" srcOrd="0" destOrd="0" presId="urn:microsoft.com/office/officeart/2005/8/layout/cycle6"/>
    <dgm:cxn modelId="{586B679C-AA6D-465F-9D3C-B55EC74F351B}" type="presOf" srcId="{D9F26B9A-BB48-4B7A-AAE2-6EE3E1FFD00A}" destId="{521ABCC2-61E8-45F0-9022-F84F38B2BD21}" srcOrd="0" destOrd="0" presId="urn:microsoft.com/office/officeart/2005/8/layout/cycle6"/>
    <dgm:cxn modelId="{B39324C0-5BBE-44A2-98FD-96AD22245BFD}" srcId="{3AE0C1E3-AE1D-482A-8755-6F8A7D8595F0}" destId="{FED7A90B-6C03-444F-B49B-5613FEB54310}" srcOrd="1" destOrd="0" parTransId="{617CCD3F-409D-44D3-99B0-921FA61E616A}" sibTransId="{DA8ACB28-4D10-49F6-9D30-7A6800397937}"/>
    <dgm:cxn modelId="{3B0BE425-EE09-4C9A-B71D-49FD6B59F057}" srcId="{3AE0C1E3-AE1D-482A-8755-6F8A7D8595F0}" destId="{B4A91BF7-6DF5-4663-BE7C-CAEBDD19D890}" srcOrd="4" destOrd="0" parTransId="{5C343610-C319-4151-AD70-A3ABB5F2926F}" sibTransId="{AF5E9A1F-50A2-45E7-A842-3433CB95BF06}"/>
    <dgm:cxn modelId="{A9CBF2B1-4010-4346-8AB6-540ED2259418}" type="presOf" srcId="{C4CEE8B9-C69E-4C6E-8F6C-C3AD95287A9E}" destId="{02623954-D8E4-4EA9-AEC2-C754AB993DCD}" srcOrd="0" destOrd="0" presId="urn:microsoft.com/office/officeart/2005/8/layout/cycle6"/>
    <dgm:cxn modelId="{07C403A0-9E7E-4DD6-80EA-5AD9A9FE3428}" type="presOf" srcId="{AEF220B8-629D-4D34-9634-FBE5942D3CC5}" destId="{7A50BF0B-7200-4E9D-9059-CE83E3D35828}" srcOrd="0" destOrd="0" presId="urn:microsoft.com/office/officeart/2005/8/layout/cycle6"/>
    <dgm:cxn modelId="{84320EDA-EE47-4762-961A-5BE31BFB2277}" type="presOf" srcId="{AF5E9A1F-50A2-45E7-A842-3433CB95BF06}" destId="{5F44F3DA-A9D6-4854-80B0-5CA271F88C79}" srcOrd="0" destOrd="0" presId="urn:microsoft.com/office/officeart/2005/8/layout/cycle6"/>
    <dgm:cxn modelId="{47FB7A27-2D67-41B6-8308-EF116D33DE53}" type="presOf" srcId="{0046BC20-D313-492A-9C3F-135A953E2F22}" destId="{FAE86D44-D58B-4482-9458-C26250CE990E}" srcOrd="0" destOrd="0" presId="urn:microsoft.com/office/officeart/2005/8/layout/cycle6"/>
    <dgm:cxn modelId="{3F1F48C0-4F14-47D2-A04B-AB6DCA55C21B}" type="presOf" srcId="{6E65C70D-6088-4D64-9571-B4D45ADC02A2}" destId="{44C5D1AF-08D8-4CC6-97B8-7C0936DBC36D}" srcOrd="0" destOrd="0" presId="urn:microsoft.com/office/officeart/2005/8/layout/cycle6"/>
    <dgm:cxn modelId="{D39BFEB2-DB78-4742-968B-451D0BCD3D06}" srcId="{3AE0C1E3-AE1D-482A-8755-6F8A7D8595F0}" destId="{51FAB6EF-020A-49FE-99A2-A5B2E2D61DAA}" srcOrd="6" destOrd="0" parTransId="{78F9182B-9DB9-49FC-995F-0C86E8853D95}" sibTransId="{0046BC20-D313-492A-9C3F-135A953E2F22}"/>
    <dgm:cxn modelId="{A7FFC1B2-AC9C-4087-B579-76ABFD8499CE}" type="presOf" srcId="{FED7A90B-6C03-444F-B49B-5613FEB54310}" destId="{FE086FE5-F96D-4194-9E95-4D371EACE8D8}" srcOrd="0" destOrd="0" presId="urn:microsoft.com/office/officeart/2005/8/layout/cycle6"/>
    <dgm:cxn modelId="{FA8E3952-1915-48B3-8F4C-E68879A78881}" srcId="{3AE0C1E3-AE1D-482A-8755-6F8A7D8595F0}" destId="{E501385E-1C3D-47F3-BB69-8D7EA64CE782}" srcOrd="2" destOrd="0" parTransId="{876DB9BE-77AC-4D25-9DB7-B087D43EEE16}" sibTransId="{1A939CC6-726A-4893-8F76-C42DD4E708CB}"/>
    <dgm:cxn modelId="{81C75E61-AFB0-4604-A18F-DF6B6396D0D3}" type="presOf" srcId="{AB4AAB6F-3DD0-40D0-A415-0AC174398D20}" destId="{3DC0618D-E857-4AA3-A3BE-8899CE588322}" srcOrd="0" destOrd="0" presId="urn:microsoft.com/office/officeart/2005/8/layout/cycle6"/>
    <dgm:cxn modelId="{1494C6EB-0CB1-48D1-B032-37F6229C0E23}" type="presOf" srcId="{4A1D0999-F719-4355-BE61-01C6023789F9}" destId="{FAA13F6A-3BFD-4F27-A98A-C1B9646EB327}" srcOrd="0" destOrd="0" presId="urn:microsoft.com/office/officeart/2005/8/layout/cycle6"/>
    <dgm:cxn modelId="{15BDF97E-922E-4C11-B18F-25AC07902939}" type="presOf" srcId="{DA8ACB28-4D10-49F6-9D30-7A6800397937}" destId="{41119431-2B37-4AB0-93E3-8A335383494F}" srcOrd="0" destOrd="0" presId="urn:microsoft.com/office/officeart/2005/8/layout/cycle6"/>
    <dgm:cxn modelId="{BF1C0B89-CCEF-4E12-9B06-3654FE39249C}" type="presOf" srcId="{82E2A1F6-903B-4F79-93D1-140518B6C776}" destId="{CB9B092C-E914-4CDC-8DB9-5F1A67AE01AA}" srcOrd="0" destOrd="0" presId="urn:microsoft.com/office/officeart/2005/8/layout/cycle6"/>
    <dgm:cxn modelId="{E44793A6-59B5-457B-A16A-553680D82D36}" srcId="{3AE0C1E3-AE1D-482A-8755-6F8A7D8595F0}" destId="{D560B43C-3EEC-4052-BD92-CD9F2C56DE97}" srcOrd="7" destOrd="0" parTransId="{23C93232-2100-4913-B634-E4CD4C8DA8C6}" sibTransId="{0F193BE0-2134-45DD-B931-BD788F0AA38A}"/>
    <dgm:cxn modelId="{C56EDF0F-0BA4-46EC-8FCD-2D0F4D6A2765}" type="presOf" srcId="{3AE0C1E3-AE1D-482A-8755-6F8A7D8595F0}" destId="{D936DAB2-E6A7-49BB-979D-175A94FE75D8}" srcOrd="0" destOrd="0" presId="urn:microsoft.com/office/officeart/2005/8/layout/cycle6"/>
    <dgm:cxn modelId="{93DF817D-DF8A-4A7A-8AC3-33A9875C7848}" srcId="{3AE0C1E3-AE1D-482A-8755-6F8A7D8595F0}" destId="{D9F26B9A-BB48-4B7A-AAE2-6EE3E1FFD00A}" srcOrd="0" destOrd="0" parTransId="{BCDAD735-F2D0-41AA-95DE-65EE830FD56A}" sibTransId="{82E2A1F6-903B-4F79-93D1-140518B6C776}"/>
    <dgm:cxn modelId="{A16615F6-28AA-4B40-A2D6-F57EFC3F453D}" type="presOf" srcId="{0F193BE0-2134-45DD-B931-BD788F0AA38A}" destId="{8FC76EC9-5B29-40D0-AD0B-D9D0CA58DF41}" srcOrd="0" destOrd="0" presId="urn:microsoft.com/office/officeart/2005/8/layout/cycle6"/>
    <dgm:cxn modelId="{CDB2F93F-188C-4B10-990F-FD5B8E63E2C1}" type="presOf" srcId="{1A939CC6-726A-4893-8F76-C42DD4E708CB}" destId="{AC4D6A71-30A6-4BB6-AF28-39570CB43D3F}" srcOrd="0" destOrd="0" presId="urn:microsoft.com/office/officeart/2005/8/layout/cycle6"/>
    <dgm:cxn modelId="{97DD7E19-CB14-4A63-8F98-55C441E303C5}" type="presOf" srcId="{D560B43C-3EEC-4052-BD92-CD9F2C56DE97}" destId="{8651A10E-F3DB-4AF8-B35E-13E7ADAECB71}" srcOrd="0" destOrd="0" presId="urn:microsoft.com/office/officeart/2005/8/layout/cycle6"/>
    <dgm:cxn modelId="{575EF3FF-F020-4DDA-A2E7-65D5551FA48B}" type="presOf" srcId="{51FAB6EF-020A-49FE-99A2-A5B2E2D61DAA}" destId="{DB2D2E4D-E4D7-4052-8371-73615A811C78}" srcOrd="0" destOrd="0" presId="urn:microsoft.com/office/officeart/2005/8/layout/cycle6"/>
    <dgm:cxn modelId="{BFA0A456-D7E1-4D59-98E9-0018121BAFBE}" srcId="{3AE0C1E3-AE1D-482A-8755-6F8A7D8595F0}" destId="{AB4AAB6F-3DD0-40D0-A415-0AC174398D20}" srcOrd="8" destOrd="0" parTransId="{81513453-1090-4C11-8A5A-FE3888C92913}" sibTransId="{8774C8DE-D91D-4373-A94A-F2DEC78C4164}"/>
    <dgm:cxn modelId="{66B7EA6D-0DC4-49D3-932F-B8C8CAEC2A1F}" srcId="{3AE0C1E3-AE1D-482A-8755-6F8A7D8595F0}" destId="{6E65C70D-6088-4D64-9571-B4D45ADC02A2}" srcOrd="3" destOrd="0" parTransId="{6C666538-55D7-4610-9598-0055FF54FDF4}" sibTransId="{4A1D0999-F719-4355-BE61-01C6023789F9}"/>
    <dgm:cxn modelId="{04C0475C-018A-4A25-85F8-005FB6D5C956}" type="presOf" srcId="{B4A91BF7-6DF5-4663-BE7C-CAEBDD19D890}" destId="{1FCE8A72-C88B-4A55-B776-93057C09C346}" srcOrd="0" destOrd="0" presId="urn:microsoft.com/office/officeart/2005/8/layout/cycle6"/>
    <dgm:cxn modelId="{4F295E62-359D-4499-97EC-32ADE5AB4E93}" type="presParOf" srcId="{D936DAB2-E6A7-49BB-979D-175A94FE75D8}" destId="{521ABCC2-61E8-45F0-9022-F84F38B2BD21}" srcOrd="0" destOrd="0" presId="urn:microsoft.com/office/officeart/2005/8/layout/cycle6"/>
    <dgm:cxn modelId="{8AD99CDA-0442-4744-9F2B-BF6E750F9625}" type="presParOf" srcId="{D936DAB2-E6A7-49BB-979D-175A94FE75D8}" destId="{B3D2A895-2AF6-4176-92FD-AA787CDA116E}" srcOrd="1" destOrd="0" presId="urn:microsoft.com/office/officeart/2005/8/layout/cycle6"/>
    <dgm:cxn modelId="{13F6ECF5-3549-4528-BD07-4BECC909E904}" type="presParOf" srcId="{D936DAB2-E6A7-49BB-979D-175A94FE75D8}" destId="{CB9B092C-E914-4CDC-8DB9-5F1A67AE01AA}" srcOrd="2" destOrd="0" presId="urn:microsoft.com/office/officeart/2005/8/layout/cycle6"/>
    <dgm:cxn modelId="{040D9AA5-FE0A-4280-8F55-6974E6EF761F}" type="presParOf" srcId="{D936DAB2-E6A7-49BB-979D-175A94FE75D8}" destId="{FE086FE5-F96D-4194-9E95-4D371EACE8D8}" srcOrd="3" destOrd="0" presId="urn:microsoft.com/office/officeart/2005/8/layout/cycle6"/>
    <dgm:cxn modelId="{7154BEFF-B3FD-4017-9E91-12A4433C25EC}" type="presParOf" srcId="{D936DAB2-E6A7-49BB-979D-175A94FE75D8}" destId="{8D95DB24-BB78-416F-9A2C-554F79F0599F}" srcOrd="4" destOrd="0" presId="urn:microsoft.com/office/officeart/2005/8/layout/cycle6"/>
    <dgm:cxn modelId="{A537FDD0-4AA7-4258-AAF4-040D2E8FCCAF}" type="presParOf" srcId="{D936DAB2-E6A7-49BB-979D-175A94FE75D8}" destId="{41119431-2B37-4AB0-93E3-8A335383494F}" srcOrd="5" destOrd="0" presId="urn:microsoft.com/office/officeart/2005/8/layout/cycle6"/>
    <dgm:cxn modelId="{75131D99-32EA-4F1F-9BA4-77B458610EC4}" type="presParOf" srcId="{D936DAB2-E6A7-49BB-979D-175A94FE75D8}" destId="{373F9808-C34B-4436-95EB-60E77B175CB6}" srcOrd="6" destOrd="0" presId="urn:microsoft.com/office/officeart/2005/8/layout/cycle6"/>
    <dgm:cxn modelId="{2CCE7CF7-8DDC-46EB-9E22-E2C1AAA26435}" type="presParOf" srcId="{D936DAB2-E6A7-49BB-979D-175A94FE75D8}" destId="{44AA1963-9DD0-4C5D-B1E4-04FD4FA84435}" srcOrd="7" destOrd="0" presId="urn:microsoft.com/office/officeart/2005/8/layout/cycle6"/>
    <dgm:cxn modelId="{4FD7A746-026B-4EAF-86CB-400CC35B0C45}" type="presParOf" srcId="{D936DAB2-E6A7-49BB-979D-175A94FE75D8}" destId="{AC4D6A71-30A6-4BB6-AF28-39570CB43D3F}" srcOrd="8" destOrd="0" presId="urn:microsoft.com/office/officeart/2005/8/layout/cycle6"/>
    <dgm:cxn modelId="{8D11B8AA-43C3-4375-80E3-4B3D91959EBA}" type="presParOf" srcId="{D936DAB2-E6A7-49BB-979D-175A94FE75D8}" destId="{44C5D1AF-08D8-4CC6-97B8-7C0936DBC36D}" srcOrd="9" destOrd="0" presId="urn:microsoft.com/office/officeart/2005/8/layout/cycle6"/>
    <dgm:cxn modelId="{73567247-EAB4-4C3C-AD5E-AFE7F9B67369}" type="presParOf" srcId="{D936DAB2-E6A7-49BB-979D-175A94FE75D8}" destId="{F3A4096D-427B-4B36-A0C1-53B864A8C208}" srcOrd="10" destOrd="0" presId="urn:microsoft.com/office/officeart/2005/8/layout/cycle6"/>
    <dgm:cxn modelId="{E6B28D32-39DF-48C7-AF20-3FC50B15DD55}" type="presParOf" srcId="{D936DAB2-E6A7-49BB-979D-175A94FE75D8}" destId="{FAA13F6A-3BFD-4F27-A98A-C1B9646EB327}" srcOrd="11" destOrd="0" presId="urn:microsoft.com/office/officeart/2005/8/layout/cycle6"/>
    <dgm:cxn modelId="{B64FA44E-1166-490F-BCD0-3EF2C4666168}" type="presParOf" srcId="{D936DAB2-E6A7-49BB-979D-175A94FE75D8}" destId="{1FCE8A72-C88B-4A55-B776-93057C09C346}" srcOrd="12" destOrd="0" presId="urn:microsoft.com/office/officeart/2005/8/layout/cycle6"/>
    <dgm:cxn modelId="{BA86D2A4-D7C1-4A3A-8D77-9F2AEDE71C6B}" type="presParOf" srcId="{D936DAB2-E6A7-49BB-979D-175A94FE75D8}" destId="{A856B592-1B99-4E43-AC1E-ADCC0B33ACDD}" srcOrd="13" destOrd="0" presId="urn:microsoft.com/office/officeart/2005/8/layout/cycle6"/>
    <dgm:cxn modelId="{4D7AC85D-AA88-449D-B6D4-C047B7E7DA24}" type="presParOf" srcId="{D936DAB2-E6A7-49BB-979D-175A94FE75D8}" destId="{5F44F3DA-A9D6-4854-80B0-5CA271F88C79}" srcOrd="14" destOrd="0" presId="urn:microsoft.com/office/officeart/2005/8/layout/cycle6"/>
    <dgm:cxn modelId="{B6418410-FB2D-417F-95F7-CD8CED4EEB2D}" type="presParOf" srcId="{D936DAB2-E6A7-49BB-979D-175A94FE75D8}" destId="{7A50BF0B-7200-4E9D-9059-CE83E3D35828}" srcOrd="15" destOrd="0" presId="urn:microsoft.com/office/officeart/2005/8/layout/cycle6"/>
    <dgm:cxn modelId="{80CA2937-8B37-45BD-B6D6-6E8E60ACF05A}" type="presParOf" srcId="{D936DAB2-E6A7-49BB-979D-175A94FE75D8}" destId="{3824C487-759B-4AF3-AB53-0CCE445DC6A8}" srcOrd="16" destOrd="0" presId="urn:microsoft.com/office/officeart/2005/8/layout/cycle6"/>
    <dgm:cxn modelId="{74759A85-B64F-48D9-8109-88DC75BCF396}" type="presParOf" srcId="{D936DAB2-E6A7-49BB-979D-175A94FE75D8}" destId="{02623954-D8E4-4EA9-AEC2-C754AB993DCD}" srcOrd="17" destOrd="0" presId="urn:microsoft.com/office/officeart/2005/8/layout/cycle6"/>
    <dgm:cxn modelId="{66109D88-F384-4B57-832A-7E27CA6F1DBA}" type="presParOf" srcId="{D936DAB2-E6A7-49BB-979D-175A94FE75D8}" destId="{DB2D2E4D-E4D7-4052-8371-73615A811C78}" srcOrd="18" destOrd="0" presId="urn:microsoft.com/office/officeart/2005/8/layout/cycle6"/>
    <dgm:cxn modelId="{E0BEBB6C-9736-49FF-B882-9D43C8392382}" type="presParOf" srcId="{D936DAB2-E6A7-49BB-979D-175A94FE75D8}" destId="{30B38F9E-21A3-4BC0-AD60-965BD27CC425}" srcOrd="19" destOrd="0" presId="urn:microsoft.com/office/officeart/2005/8/layout/cycle6"/>
    <dgm:cxn modelId="{539CBD7E-1207-476D-9E77-1F905EB0E349}" type="presParOf" srcId="{D936DAB2-E6A7-49BB-979D-175A94FE75D8}" destId="{FAE86D44-D58B-4482-9458-C26250CE990E}" srcOrd="20" destOrd="0" presId="urn:microsoft.com/office/officeart/2005/8/layout/cycle6"/>
    <dgm:cxn modelId="{71BE940D-EA76-40A5-B9C8-797DFD03DF06}" type="presParOf" srcId="{D936DAB2-E6A7-49BB-979D-175A94FE75D8}" destId="{8651A10E-F3DB-4AF8-B35E-13E7ADAECB71}" srcOrd="21" destOrd="0" presId="urn:microsoft.com/office/officeart/2005/8/layout/cycle6"/>
    <dgm:cxn modelId="{0DCC435C-386E-473B-A7FF-4B47F89675BF}" type="presParOf" srcId="{D936DAB2-E6A7-49BB-979D-175A94FE75D8}" destId="{03C5E728-F49E-4828-BE8E-5DAB6FAF8249}" srcOrd="22" destOrd="0" presId="urn:microsoft.com/office/officeart/2005/8/layout/cycle6"/>
    <dgm:cxn modelId="{4C7997F7-A28B-4BB6-96F2-C48A147FE313}" type="presParOf" srcId="{D936DAB2-E6A7-49BB-979D-175A94FE75D8}" destId="{8FC76EC9-5B29-40D0-AD0B-D9D0CA58DF41}" srcOrd="23" destOrd="0" presId="urn:microsoft.com/office/officeart/2005/8/layout/cycle6"/>
    <dgm:cxn modelId="{A06DDEFC-2722-4119-9209-CB6AA09AD2A2}" type="presParOf" srcId="{D936DAB2-E6A7-49BB-979D-175A94FE75D8}" destId="{3DC0618D-E857-4AA3-A3BE-8899CE588322}" srcOrd="24" destOrd="0" presId="urn:microsoft.com/office/officeart/2005/8/layout/cycle6"/>
    <dgm:cxn modelId="{5186C77D-2A7F-4D8E-ACDB-A6EC917A0C52}" type="presParOf" srcId="{D936DAB2-E6A7-49BB-979D-175A94FE75D8}" destId="{DD1CB249-91C5-42F2-8A01-9DCD0D26E790}" srcOrd="25" destOrd="0" presId="urn:microsoft.com/office/officeart/2005/8/layout/cycle6"/>
    <dgm:cxn modelId="{D3C1C8AC-D167-44AD-850F-B119F4BFAA42}" type="presParOf" srcId="{D936DAB2-E6A7-49BB-979D-175A94FE75D8}" destId="{1366420B-AC0D-45CE-88E6-A09664FFC009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04DF686-FB26-490B-99CF-317F8C431355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0ED39C-77F8-40E0-A4A8-A8A1F82E4DC7}">
      <dgm:prSet/>
      <dgm:spPr/>
      <dgm:t>
        <a:bodyPr/>
        <a:lstStyle/>
        <a:p>
          <a:pPr rtl="0"/>
          <a:r>
            <a:rPr lang="uk-UA" b="1" smtClean="0">
              <a:latin typeface="Arial Narrow" panose="020B0606020202030204" pitchFamily="34" charset="0"/>
            </a:rPr>
            <a:t>здійснення психологічного супроводу і надання методичної допомоги активістам, волонтерам, державним службовцям, з метою створення найбільш комфортних умов для людей, які опинилися в складній ситуації. </a:t>
          </a:r>
          <a:endParaRPr lang="ru-RU" b="1">
            <a:latin typeface="Arial Narrow" panose="020B0606020202030204" pitchFamily="34" charset="0"/>
          </a:endParaRPr>
        </a:p>
      </dgm:t>
    </dgm:pt>
    <dgm:pt modelId="{E00E9CB7-E126-4BD9-846F-D74F19E1B2FA}" type="parTrans" cxnId="{B4E3FE46-FC1D-4D83-942C-5B30569CAAC1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C3B850F4-DCDC-4C65-8027-A41EAC3C79C4}" type="sibTrans" cxnId="{B4E3FE46-FC1D-4D83-942C-5B30569CAAC1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351D9FDF-0564-4425-97F2-78DCEA3EF407}">
      <dgm:prSet/>
      <dgm:spPr/>
      <dgm:t>
        <a:bodyPr/>
        <a:lstStyle/>
        <a:p>
          <a:pPr rtl="0"/>
          <a:r>
            <a:rPr lang="uk-UA" b="1" smtClean="0">
              <a:latin typeface="Arial Narrow" panose="020B0606020202030204" pitchFamily="34" charset="0"/>
            </a:rPr>
            <a:t>розвиток новітніх практик толерантності, міжетнічного та міжконфесійного спілкування на основі загальнолюдських цінностей для продовження діалогу між представниками влади, конфесійними спільнотами, мешканцями міста та новоприбулими.</a:t>
          </a:r>
          <a:endParaRPr lang="ru-RU" b="1">
            <a:latin typeface="Arial Narrow" panose="020B0606020202030204" pitchFamily="34" charset="0"/>
          </a:endParaRPr>
        </a:p>
      </dgm:t>
    </dgm:pt>
    <dgm:pt modelId="{5D9D3A5F-C892-4050-8E2A-85041F56FAAF}" type="parTrans" cxnId="{7D7C02D7-0F01-46E6-9756-20B21EE94321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7DC61F7A-E98E-4E11-9E1B-DD23A4F317F4}" type="sibTrans" cxnId="{7D7C02D7-0F01-46E6-9756-20B21EE94321}">
      <dgm:prSet/>
      <dgm:spPr/>
      <dgm:t>
        <a:bodyPr/>
        <a:lstStyle/>
        <a:p>
          <a:endParaRPr lang="ru-RU" b="1">
            <a:latin typeface="Arial Narrow" panose="020B0606020202030204" pitchFamily="34" charset="0"/>
          </a:endParaRPr>
        </a:p>
      </dgm:t>
    </dgm:pt>
    <dgm:pt modelId="{F87A28DF-517C-4870-915C-B24207B79986}" type="pres">
      <dgm:prSet presAssocID="{404DF686-FB26-490B-99CF-317F8C43135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C49005-BC04-44E7-AC56-9981AA051647}" type="pres">
      <dgm:prSet presAssocID="{DE0ED39C-77F8-40E0-A4A8-A8A1F82E4DC7}" presName="comp" presStyleCnt="0"/>
      <dgm:spPr/>
      <dgm:t>
        <a:bodyPr/>
        <a:lstStyle/>
        <a:p>
          <a:endParaRPr lang="ru-RU"/>
        </a:p>
      </dgm:t>
    </dgm:pt>
    <dgm:pt modelId="{FB76CF1A-E820-4834-964C-7773C7D43681}" type="pres">
      <dgm:prSet presAssocID="{DE0ED39C-77F8-40E0-A4A8-A8A1F82E4DC7}" presName="rect2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21C49-F668-46FB-B5FF-ED177A568F22}" type="pres">
      <dgm:prSet presAssocID="{DE0ED39C-77F8-40E0-A4A8-A8A1F82E4DC7}" presName="rect1" presStyleLbl="lnNode1" presStyleIdx="0" presStyleCnt="2" custScaleX="114162"/>
      <dgm:spPr>
        <a:blipFill rotWithShape="1">
          <a:blip xmlns:r="http://schemas.openxmlformats.org/officeDocument/2006/relationships"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AB03334-CEED-418D-AB42-4460CB680F94}" type="pres">
      <dgm:prSet presAssocID="{C3B850F4-DCDC-4C65-8027-A41EAC3C79C4}" presName="sibTrans" presStyleCnt="0"/>
      <dgm:spPr/>
      <dgm:t>
        <a:bodyPr/>
        <a:lstStyle/>
        <a:p>
          <a:endParaRPr lang="ru-RU"/>
        </a:p>
      </dgm:t>
    </dgm:pt>
    <dgm:pt modelId="{400AF530-0114-48E7-A5C9-4D3FB029282E}" type="pres">
      <dgm:prSet presAssocID="{351D9FDF-0564-4425-97F2-78DCEA3EF407}" presName="comp" presStyleCnt="0"/>
      <dgm:spPr/>
      <dgm:t>
        <a:bodyPr/>
        <a:lstStyle/>
        <a:p>
          <a:endParaRPr lang="ru-RU"/>
        </a:p>
      </dgm:t>
    </dgm:pt>
    <dgm:pt modelId="{4BFD4E22-667F-4C7E-A34E-E2A6C48EDB6F}" type="pres">
      <dgm:prSet presAssocID="{351D9FDF-0564-4425-97F2-78DCEA3EF407}" presName="rect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4F5F6-2E53-45BE-A95A-8D2549A259D3}" type="pres">
      <dgm:prSet presAssocID="{351D9FDF-0564-4425-97F2-78DCEA3EF407}" presName="rect1" presStyleLbl="ln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D7C02D7-0F01-46E6-9756-20B21EE94321}" srcId="{404DF686-FB26-490B-99CF-317F8C431355}" destId="{351D9FDF-0564-4425-97F2-78DCEA3EF407}" srcOrd="1" destOrd="0" parTransId="{5D9D3A5F-C892-4050-8E2A-85041F56FAAF}" sibTransId="{7DC61F7A-E98E-4E11-9E1B-DD23A4F317F4}"/>
    <dgm:cxn modelId="{B4E3FE46-FC1D-4D83-942C-5B30569CAAC1}" srcId="{404DF686-FB26-490B-99CF-317F8C431355}" destId="{DE0ED39C-77F8-40E0-A4A8-A8A1F82E4DC7}" srcOrd="0" destOrd="0" parTransId="{E00E9CB7-E126-4BD9-846F-D74F19E1B2FA}" sibTransId="{C3B850F4-DCDC-4C65-8027-A41EAC3C79C4}"/>
    <dgm:cxn modelId="{2A92DB9E-A5EF-4DA9-874E-1F335E295029}" type="presOf" srcId="{351D9FDF-0564-4425-97F2-78DCEA3EF407}" destId="{4BFD4E22-667F-4C7E-A34E-E2A6C48EDB6F}" srcOrd="0" destOrd="0" presId="urn:microsoft.com/office/officeart/2008/layout/AlternatingPictureBlocks"/>
    <dgm:cxn modelId="{898EE456-2317-40DB-9500-87B5E2827B84}" type="presOf" srcId="{404DF686-FB26-490B-99CF-317F8C431355}" destId="{F87A28DF-517C-4870-915C-B24207B79986}" srcOrd="0" destOrd="0" presId="urn:microsoft.com/office/officeart/2008/layout/AlternatingPictureBlocks"/>
    <dgm:cxn modelId="{1C88EB8A-AEE4-47F3-B3C6-009835915E7F}" type="presOf" srcId="{DE0ED39C-77F8-40E0-A4A8-A8A1F82E4DC7}" destId="{FB76CF1A-E820-4834-964C-7773C7D43681}" srcOrd="0" destOrd="0" presId="urn:microsoft.com/office/officeart/2008/layout/AlternatingPictureBlocks"/>
    <dgm:cxn modelId="{A1CA7C99-A81B-45FF-AC00-EBB4C04FDEF3}" type="presParOf" srcId="{F87A28DF-517C-4870-915C-B24207B79986}" destId="{21C49005-BC04-44E7-AC56-9981AA051647}" srcOrd="0" destOrd="0" presId="urn:microsoft.com/office/officeart/2008/layout/AlternatingPictureBlocks"/>
    <dgm:cxn modelId="{6E1FA073-695C-46A0-85BE-03B52CC6A2C0}" type="presParOf" srcId="{21C49005-BC04-44E7-AC56-9981AA051647}" destId="{FB76CF1A-E820-4834-964C-7773C7D43681}" srcOrd="0" destOrd="0" presId="urn:microsoft.com/office/officeart/2008/layout/AlternatingPictureBlocks"/>
    <dgm:cxn modelId="{5124CFCD-FA32-4809-A125-24E955FC21FC}" type="presParOf" srcId="{21C49005-BC04-44E7-AC56-9981AA051647}" destId="{4E321C49-F668-46FB-B5FF-ED177A568F22}" srcOrd="1" destOrd="0" presId="urn:microsoft.com/office/officeart/2008/layout/AlternatingPictureBlocks"/>
    <dgm:cxn modelId="{80EA11D7-6053-492C-97F9-5E8B7A89B4EF}" type="presParOf" srcId="{F87A28DF-517C-4870-915C-B24207B79986}" destId="{EAB03334-CEED-418D-AB42-4460CB680F94}" srcOrd="1" destOrd="0" presId="urn:microsoft.com/office/officeart/2008/layout/AlternatingPictureBlocks"/>
    <dgm:cxn modelId="{27D2D417-997F-4F0B-B1B6-8E4E1E957494}" type="presParOf" srcId="{F87A28DF-517C-4870-915C-B24207B79986}" destId="{400AF530-0114-48E7-A5C9-4D3FB029282E}" srcOrd="2" destOrd="0" presId="urn:microsoft.com/office/officeart/2008/layout/AlternatingPictureBlocks"/>
    <dgm:cxn modelId="{7CCCB1E0-748C-4B90-B2FA-143205B8FBEA}" type="presParOf" srcId="{400AF530-0114-48E7-A5C9-4D3FB029282E}" destId="{4BFD4E22-667F-4C7E-A34E-E2A6C48EDB6F}" srcOrd="0" destOrd="0" presId="urn:microsoft.com/office/officeart/2008/layout/AlternatingPictureBlocks"/>
    <dgm:cxn modelId="{221EE9FB-08BF-40E9-943E-34130ABDD8F7}" type="presParOf" srcId="{400AF530-0114-48E7-A5C9-4D3FB029282E}" destId="{7F64F5F6-2E53-45BE-A95A-8D2549A259D3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E0C1E3-AE1D-482A-8755-6F8A7D8595F0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9F26B9A-BB48-4B7A-AAE2-6EE3E1FFD00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smtClean="0">
              <a:latin typeface="Arial Narrow" pitchFamily="34" charset="0"/>
            </a:rPr>
            <a:t>«</a:t>
          </a:r>
          <a:r>
            <a:rPr lang="ru-RU" sz="1500" b="1" dirty="0" err="1" smtClean="0">
              <a:latin typeface="Arial Narrow" pitchFamily="34" charset="0"/>
            </a:rPr>
            <a:t>Спілка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краєзнавців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Мелітопольщини</a:t>
          </a:r>
          <a:r>
            <a:rPr lang="ru-RU" sz="1500" b="1" dirty="0" smtClean="0">
              <a:latin typeface="Arial Narrow" pitchFamily="34" charset="0"/>
            </a:rPr>
            <a:t>»</a:t>
          </a:r>
          <a:endParaRPr lang="uk-UA" sz="1500" b="1" dirty="0">
            <a:latin typeface="Arial Narrow" pitchFamily="34" charset="0"/>
          </a:endParaRPr>
        </a:p>
      </dgm:t>
    </dgm:pt>
    <dgm:pt modelId="{BCDAD735-F2D0-41AA-95DE-65EE830FD56A}" type="parTrans" cxnId="{93DF817D-DF8A-4A7A-8AC3-33A9875C7848}">
      <dgm:prSet/>
      <dgm:spPr/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82E2A1F6-903B-4F79-93D1-140518B6C776}" type="sibTrans" cxnId="{93DF817D-DF8A-4A7A-8AC3-33A9875C7848}">
      <dgm:prSet/>
      <dgm:spPr>
        <a:ln w="76200">
          <a:noFill/>
        </a:ln>
      </dgm:spPr>
      <dgm:t>
        <a:bodyPr/>
        <a:lstStyle/>
        <a:p>
          <a:endParaRPr lang="uk-UA" sz="1500" b="1">
            <a:solidFill>
              <a:srgbClr val="4C0000"/>
            </a:solidFill>
            <a:latin typeface="Arial Narrow" pitchFamily="34" charset="0"/>
          </a:endParaRPr>
        </a:p>
      </dgm:t>
    </dgm:pt>
    <dgm:pt modelId="{E501385E-1C3D-47F3-BB69-8D7EA64CE78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smtClean="0">
              <a:latin typeface="Arial Narrow" pitchFamily="34" charset="0"/>
            </a:rPr>
            <a:t>ГО «</a:t>
          </a:r>
          <a:r>
            <a:rPr lang="ru-RU" sz="1500" b="1" dirty="0" err="1" smtClean="0">
              <a:latin typeface="Arial Narrow" pitchFamily="34" charset="0"/>
            </a:rPr>
            <a:t>Мелтуркласт</a:t>
          </a:r>
          <a:r>
            <a:rPr lang="ru-RU" sz="1500" b="1" dirty="0" smtClean="0">
              <a:latin typeface="Arial Narrow" pitchFamily="34" charset="0"/>
            </a:rPr>
            <a:t>»</a:t>
          </a:r>
          <a:endParaRPr lang="uk-UA" sz="1500" b="1" dirty="0">
            <a:latin typeface="Arial Narrow" pitchFamily="34" charset="0"/>
          </a:endParaRPr>
        </a:p>
      </dgm:t>
    </dgm:pt>
    <dgm:pt modelId="{876DB9BE-77AC-4D25-9DB7-B087D43EEE16}" type="parTrans" cxnId="{FA8E3952-1915-48B3-8F4C-E68879A78881}">
      <dgm:prSet/>
      <dgm:spPr/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1A939CC6-726A-4893-8F76-C42DD4E708CB}" type="sibTrans" cxnId="{FA8E3952-1915-48B3-8F4C-E68879A78881}">
      <dgm:prSet/>
      <dgm:spPr>
        <a:ln w="76200">
          <a:noFill/>
        </a:ln>
      </dgm:spPr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6E65C70D-6088-4D64-9571-B4D45ADC02A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Мелітопольський</a:t>
          </a:r>
          <a:r>
            <a:rPr lang="ru-RU" sz="1500" b="1" dirty="0" smtClean="0">
              <a:latin typeface="Arial Narrow" pitchFamily="34" charset="0"/>
            </a:rPr>
            <a:t> клуб туризму «Дельта</a:t>
          </a:r>
          <a:endParaRPr lang="uk-UA" sz="1500" b="1" dirty="0">
            <a:latin typeface="Arial Narrow" pitchFamily="34" charset="0"/>
          </a:endParaRPr>
        </a:p>
      </dgm:t>
    </dgm:pt>
    <dgm:pt modelId="{6C666538-55D7-4610-9598-0055FF54FDF4}" type="parTrans" cxnId="{66B7EA6D-0DC4-49D3-932F-B8C8CAEC2A1F}">
      <dgm:prSet/>
      <dgm:spPr/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4A1D0999-F719-4355-BE61-01C6023789F9}" type="sibTrans" cxnId="{66B7EA6D-0DC4-49D3-932F-B8C8CAEC2A1F}">
      <dgm:prSet/>
      <dgm:spPr>
        <a:ln w="76200">
          <a:noFill/>
        </a:ln>
      </dgm:spPr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B4A91BF7-6DF5-4663-BE7C-CAEBDD19D89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Спілка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сприяння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розвитку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сільського</a:t>
          </a:r>
          <a:r>
            <a:rPr lang="ru-RU" sz="1500" b="1" dirty="0" smtClean="0">
              <a:latin typeface="Arial Narrow" pitchFamily="34" charset="0"/>
            </a:rPr>
            <a:t> зеленого туризму в </a:t>
          </a:r>
          <a:r>
            <a:rPr lang="ru-RU" sz="1500" b="1" dirty="0" err="1" smtClean="0">
              <a:latin typeface="Arial Narrow" pitchFamily="34" charset="0"/>
            </a:rPr>
            <a:t>Україні</a:t>
          </a:r>
          <a:endParaRPr lang="uk-UA" sz="1500" b="1" dirty="0">
            <a:latin typeface="Arial Narrow" pitchFamily="34" charset="0"/>
          </a:endParaRPr>
        </a:p>
      </dgm:t>
    </dgm:pt>
    <dgm:pt modelId="{5C343610-C319-4151-AD70-A3ABB5F2926F}" type="parTrans" cxnId="{3B0BE425-EE09-4C9A-B71D-49FD6B59F057}">
      <dgm:prSet/>
      <dgm:spPr/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AF5E9A1F-50A2-45E7-A842-3433CB95BF06}" type="sibTrans" cxnId="{3B0BE425-EE09-4C9A-B71D-49FD6B59F057}">
      <dgm:prSet/>
      <dgm:spPr>
        <a:ln w="76200">
          <a:noFill/>
          <a:prstDash val="solid"/>
        </a:ln>
      </dgm:spPr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AEF220B8-629D-4D34-9634-FBE5942D3CC5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Приазовський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національний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природний</a:t>
          </a:r>
          <a:r>
            <a:rPr lang="ru-RU" sz="1500" b="1" dirty="0" smtClean="0">
              <a:latin typeface="Arial Narrow" pitchFamily="34" charset="0"/>
            </a:rPr>
            <a:t> парк</a:t>
          </a:r>
          <a:endParaRPr lang="uk-UA" sz="1500" b="1" dirty="0">
            <a:latin typeface="Arial Narrow" pitchFamily="34" charset="0"/>
          </a:endParaRPr>
        </a:p>
      </dgm:t>
    </dgm:pt>
    <dgm:pt modelId="{AF869DC6-E8AE-429D-862C-58A93B5D143F}" type="parTrans" cxnId="{85243B94-B914-41E4-8322-F162C29B9F6A}">
      <dgm:prSet/>
      <dgm:spPr/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C4CEE8B9-C69E-4C6E-8F6C-C3AD95287A9E}" type="sibTrans" cxnId="{85243B94-B914-41E4-8322-F162C29B9F6A}">
      <dgm:prSet/>
      <dgm:spPr>
        <a:ln w="76200">
          <a:noFill/>
        </a:ln>
      </dgm:spPr>
      <dgm:t>
        <a:bodyPr/>
        <a:lstStyle/>
        <a:p>
          <a:endParaRPr lang="uk-UA" sz="1500" b="1">
            <a:latin typeface="Arial Narrow" pitchFamily="34" charset="0"/>
          </a:endParaRPr>
        </a:p>
      </dgm:t>
    </dgm:pt>
    <dgm:pt modelId="{FED7A90B-6C03-444F-B49B-5613FEB5431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Науковці</a:t>
          </a:r>
          <a:endParaRPr lang="uk-UA" sz="1500" b="1" dirty="0">
            <a:latin typeface="Arial Narrow" pitchFamily="34" charset="0"/>
          </a:endParaRPr>
        </a:p>
      </dgm:t>
    </dgm:pt>
    <dgm:pt modelId="{617CCD3F-409D-44D3-99B0-921FA61E616A}" type="parTrans" cxnId="{B39324C0-5BBE-44A2-98FD-96AD22245BFD}">
      <dgm:prSet/>
      <dgm:spPr/>
      <dgm:t>
        <a:bodyPr/>
        <a:lstStyle/>
        <a:p>
          <a:endParaRPr lang="uk-UA" sz="1500"/>
        </a:p>
      </dgm:t>
    </dgm:pt>
    <dgm:pt modelId="{DA8ACB28-4D10-49F6-9D30-7A6800397937}" type="sibTrans" cxnId="{B39324C0-5BBE-44A2-98FD-96AD22245BFD}">
      <dgm:prSet/>
      <dgm:spPr>
        <a:ln w="76200">
          <a:noFill/>
        </a:ln>
      </dgm:spPr>
      <dgm:t>
        <a:bodyPr/>
        <a:lstStyle/>
        <a:p>
          <a:endParaRPr lang="uk-UA" sz="1500"/>
        </a:p>
      </dgm:t>
    </dgm:pt>
    <dgm:pt modelId="{0DCB6850-CDF7-42B8-A478-835F9DBE51CB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itchFamily="34" charset="0"/>
            </a:rPr>
            <a:t>Мелітопольський краєзнавчий музей</a:t>
          </a:r>
          <a:endParaRPr lang="uk-UA" sz="1500" b="1" dirty="0">
            <a:latin typeface="Arial Narrow" pitchFamily="34" charset="0"/>
          </a:endParaRPr>
        </a:p>
      </dgm:t>
    </dgm:pt>
    <dgm:pt modelId="{ADC17927-93C5-407B-9BDE-519C1AAD6BB4}" type="parTrans" cxnId="{B8685636-AF75-439A-8EF5-28FCB5033CAD}">
      <dgm:prSet/>
      <dgm:spPr/>
      <dgm:t>
        <a:bodyPr/>
        <a:lstStyle/>
        <a:p>
          <a:endParaRPr lang="ru-RU" sz="1500"/>
        </a:p>
      </dgm:t>
    </dgm:pt>
    <dgm:pt modelId="{A09F1A79-1647-4C99-A51F-6A6241AA1CCC}" type="sibTrans" cxnId="{B8685636-AF75-439A-8EF5-28FCB5033CAD}">
      <dgm:prSet/>
      <dgm:spPr>
        <a:ln>
          <a:noFill/>
        </a:ln>
      </dgm:spPr>
      <dgm:t>
        <a:bodyPr/>
        <a:lstStyle/>
        <a:p>
          <a:endParaRPr lang="ru-RU" sz="1500"/>
        </a:p>
      </dgm:t>
    </dgm:pt>
    <dgm:pt modelId="{D149DDA3-E71A-4F69-A964-DB9D06616A58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500" b="1" dirty="0" err="1" smtClean="0">
              <a:latin typeface="Arial Narrow" pitchFamily="34" charset="0"/>
            </a:rPr>
            <a:t>Громадська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організація</a:t>
          </a:r>
          <a:r>
            <a:rPr lang="ru-RU" sz="1500" b="1" dirty="0" smtClean="0">
              <a:latin typeface="Arial Narrow" pitchFamily="34" charset="0"/>
            </a:rPr>
            <a:t> «</a:t>
          </a:r>
          <a:r>
            <a:rPr lang="ru-RU" sz="1500" b="1" dirty="0" err="1" smtClean="0">
              <a:latin typeface="Arial Narrow" pitchFamily="34" charset="0"/>
            </a:rPr>
            <a:t>Спілка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національних</a:t>
          </a:r>
          <a:r>
            <a:rPr lang="ru-RU" sz="1500" b="1" dirty="0" smtClean="0">
              <a:latin typeface="Arial Narrow" pitchFamily="34" charset="0"/>
            </a:rPr>
            <a:t> </a:t>
          </a:r>
          <a:r>
            <a:rPr lang="ru-RU" sz="1500" b="1" dirty="0" err="1" smtClean="0">
              <a:latin typeface="Arial Narrow" pitchFamily="34" charset="0"/>
            </a:rPr>
            <a:t>товариств</a:t>
          </a:r>
          <a:r>
            <a:rPr lang="ru-RU" sz="1500" b="1" dirty="0" smtClean="0">
              <a:latin typeface="Arial Narrow" pitchFamily="34" charset="0"/>
            </a:rPr>
            <a:t>»</a:t>
          </a:r>
          <a:endParaRPr lang="uk-UA" sz="1500" b="1" dirty="0">
            <a:latin typeface="Arial Narrow" pitchFamily="34" charset="0"/>
          </a:endParaRPr>
        </a:p>
      </dgm:t>
    </dgm:pt>
    <dgm:pt modelId="{D3E11D85-334A-4774-9788-92F0AACA7B0F}" type="parTrans" cxnId="{FCB12014-005E-4DE8-8FA4-BDE48428B8AB}">
      <dgm:prSet/>
      <dgm:spPr/>
      <dgm:t>
        <a:bodyPr/>
        <a:lstStyle/>
        <a:p>
          <a:endParaRPr lang="ru-RU" sz="1500"/>
        </a:p>
      </dgm:t>
    </dgm:pt>
    <dgm:pt modelId="{EAE90FBB-84C1-4EEE-910D-B38054F9A8EB}" type="sibTrans" cxnId="{FCB12014-005E-4DE8-8FA4-BDE48428B8AB}">
      <dgm:prSet/>
      <dgm:spPr>
        <a:ln>
          <a:noFill/>
        </a:ln>
      </dgm:spPr>
      <dgm:t>
        <a:bodyPr/>
        <a:lstStyle/>
        <a:p>
          <a:endParaRPr lang="ru-RU" sz="1500"/>
        </a:p>
      </dgm:t>
    </dgm:pt>
    <dgm:pt modelId="{B921E70E-1D99-4D8D-85E4-513E6D62464E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itchFamily="34" charset="0"/>
            </a:rPr>
            <a:t>Туристичні підприємства</a:t>
          </a:r>
          <a:endParaRPr lang="uk-UA" sz="1500" b="1" dirty="0">
            <a:latin typeface="Arial Narrow" pitchFamily="34" charset="0"/>
          </a:endParaRPr>
        </a:p>
      </dgm:t>
    </dgm:pt>
    <dgm:pt modelId="{D6AF6CFF-44C0-4550-B00A-7D79C8B4B14E}" type="parTrans" cxnId="{76B17329-B1FE-4315-A42F-94F556EAD7CA}">
      <dgm:prSet/>
      <dgm:spPr/>
      <dgm:t>
        <a:bodyPr/>
        <a:lstStyle/>
        <a:p>
          <a:endParaRPr lang="ru-RU" sz="1500"/>
        </a:p>
      </dgm:t>
    </dgm:pt>
    <dgm:pt modelId="{DA224CEF-7E74-475B-9E47-156151979CAA}" type="sibTrans" cxnId="{76B17329-B1FE-4315-A42F-94F556EAD7CA}">
      <dgm:prSet/>
      <dgm:spPr>
        <a:ln>
          <a:noFill/>
        </a:ln>
      </dgm:spPr>
      <dgm:t>
        <a:bodyPr/>
        <a:lstStyle/>
        <a:p>
          <a:endParaRPr lang="ru-RU" sz="1500"/>
        </a:p>
      </dgm:t>
    </dgm:pt>
    <dgm:pt modelId="{90C9D652-EA2B-4F0F-B55E-A10A29613C7E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uk-UA" sz="1500" b="1" dirty="0" smtClean="0">
              <a:latin typeface="Arial Narrow" pitchFamily="34" charset="0"/>
            </a:rPr>
            <a:t>Бізнес спільнота</a:t>
          </a:r>
          <a:endParaRPr lang="uk-UA" sz="1500" b="1" dirty="0">
            <a:latin typeface="Arial Narrow" pitchFamily="34" charset="0"/>
          </a:endParaRPr>
        </a:p>
      </dgm:t>
    </dgm:pt>
    <dgm:pt modelId="{B8CDFB4A-2CE8-48D0-8A08-1220C268DB5E}" type="parTrans" cxnId="{DBFB7425-627A-44E7-83F5-F0E8DE78B84A}">
      <dgm:prSet/>
      <dgm:spPr/>
      <dgm:t>
        <a:bodyPr/>
        <a:lstStyle/>
        <a:p>
          <a:endParaRPr lang="ru-RU" sz="1500"/>
        </a:p>
      </dgm:t>
    </dgm:pt>
    <dgm:pt modelId="{15AE7969-853C-4B15-B21F-1632DA569AB1}" type="sibTrans" cxnId="{DBFB7425-627A-44E7-83F5-F0E8DE78B84A}">
      <dgm:prSet/>
      <dgm:spPr>
        <a:ln>
          <a:noFill/>
        </a:ln>
      </dgm:spPr>
      <dgm:t>
        <a:bodyPr/>
        <a:lstStyle/>
        <a:p>
          <a:endParaRPr lang="ru-RU" sz="1500"/>
        </a:p>
      </dgm:t>
    </dgm:pt>
    <dgm:pt modelId="{D936DAB2-E6A7-49BB-979D-175A94FE75D8}" type="pres">
      <dgm:prSet presAssocID="{3AE0C1E3-AE1D-482A-8755-6F8A7D8595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1ABCC2-61E8-45F0-9022-F84F38B2BD21}" type="pres">
      <dgm:prSet presAssocID="{D9F26B9A-BB48-4B7A-AAE2-6EE3E1FFD00A}" presName="node" presStyleLbl="node1" presStyleIdx="0" presStyleCnt="10" custScaleX="229025" custRadScaleRad="93045" custRadScaleInc="-2702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D2A895-2AF6-4176-92FD-AA787CDA116E}" type="pres">
      <dgm:prSet presAssocID="{D9F26B9A-BB48-4B7A-AAE2-6EE3E1FFD00A}" presName="spNode" presStyleCnt="0"/>
      <dgm:spPr/>
    </dgm:pt>
    <dgm:pt modelId="{CB9B092C-E914-4CDC-8DB9-5F1A67AE01AA}" type="pres">
      <dgm:prSet presAssocID="{82E2A1F6-903B-4F79-93D1-140518B6C776}" presName="sibTrans" presStyleLbl="sibTrans1D1" presStyleIdx="0" presStyleCnt="10"/>
      <dgm:spPr/>
      <dgm:t>
        <a:bodyPr/>
        <a:lstStyle/>
        <a:p>
          <a:endParaRPr lang="uk-UA"/>
        </a:p>
      </dgm:t>
    </dgm:pt>
    <dgm:pt modelId="{FE086FE5-F96D-4194-9E95-4D371EACE8D8}" type="pres">
      <dgm:prSet presAssocID="{FED7A90B-6C03-444F-B49B-5613FEB54310}" presName="node" presStyleLbl="node1" presStyleIdx="1" presStyleCnt="10" custScaleX="187669" custRadScaleRad="74813" custRadScaleInc="679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5DB24-BB78-416F-9A2C-554F79F0599F}" type="pres">
      <dgm:prSet presAssocID="{FED7A90B-6C03-444F-B49B-5613FEB54310}" presName="spNode" presStyleCnt="0"/>
      <dgm:spPr/>
    </dgm:pt>
    <dgm:pt modelId="{41119431-2B37-4AB0-93E3-8A335383494F}" type="pres">
      <dgm:prSet presAssocID="{DA8ACB28-4D10-49F6-9D30-7A6800397937}" presName="sibTrans" presStyleLbl="sibTrans1D1" presStyleIdx="1" presStyleCnt="10"/>
      <dgm:spPr/>
      <dgm:t>
        <a:bodyPr/>
        <a:lstStyle/>
        <a:p>
          <a:endParaRPr lang="uk-UA"/>
        </a:p>
      </dgm:t>
    </dgm:pt>
    <dgm:pt modelId="{F9D8F47C-60EF-4859-8743-B5004937F125}" type="pres">
      <dgm:prSet presAssocID="{90C9D652-EA2B-4F0F-B55E-A10A29613C7E}" presName="node" presStyleLbl="node1" presStyleIdx="2" presStyleCnt="10" custScaleX="193887" custRadScaleRad="83257" custRadScaleInc="10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21B38-6923-48EE-92F8-99A24E449290}" type="pres">
      <dgm:prSet presAssocID="{90C9D652-EA2B-4F0F-B55E-A10A29613C7E}" presName="spNode" presStyleCnt="0"/>
      <dgm:spPr/>
    </dgm:pt>
    <dgm:pt modelId="{F89C444D-61DD-4720-A794-7DECBAAA2125}" type="pres">
      <dgm:prSet presAssocID="{15AE7969-853C-4B15-B21F-1632DA569AB1}" presName="sibTrans" presStyleLbl="sibTrans1D1" presStyleIdx="2" presStyleCnt="10"/>
      <dgm:spPr/>
      <dgm:t>
        <a:bodyPr/>
        <a:lstStyle/>
        <a:p>
          <a:endParaRPr lang="ru-RU"/>
        </a:p>
      </dgm:t>
    </dgm:pt>
    <dgm:pt modelId="{557CAF96-2737-4D8C-8502-678B8B687B47}" type="pres">
      <dgm:prSet presAssocID="{0DCB6850-CDF7-42B8-A478-835F9DBE51CB}" presName="node" presStyleLbl="node1" presStyleIdx="3" presStyleCnt="10" custScaleX="218443" custScaleY="136964" custRadScaleRad="90577" custRadScaleInc="-37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90226-55AC-456F-96C2-AA581A4937BA}" type="pres">
      <dgm:prSet presAssocID="{0DCB6850-CDF7-42B8-A478-835F9DBE51CB}" presName="spNode" presStyleCnt="0"/>
      <dgm:spPr/>
    </dgm:pt>
    <dgm:pt modelId="{BE7B987D-FEBE-421B-843C-2680381F4BA8}" type="pres">
      <dgm:prSet presAssocID="{A09F1A79-1647-4C99-A51F-6A6241AA1CCC}" presName="sibTrans" presStyleLbl="sibTrans1D1" presStyleIdx="3" presStyleCnt="10"/>
      <dgm:spPr/>
      <dgm:t>
        <a:bodyPr/>
        <a:lstStyle/>
        <a:p>
          <a:endParaRPr lang="ru-RU"/>
        </a:p>
      </dgm:t>
    </dgm:pt>
    <dgm:pt modelId="{373F9808-C34B-4436-95EB-60E77B175CB6}" type="pres">
      <dgm:prSet presAssocID="{E501385E-1C3D-47F3-BB69-8D7EA64CE782}" presName="node" presStyleLbl="node1" presStyleIdx="4" presStyleCnt="10" custScaleX="175619" custRadScaleRad="100235" custRadScaleInc="-11420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AA1963-9DD0-4C5D-B1E4-04FD4FA84435}" type="pres">
      <dgm:prSet presAssocID="{E501385E-1C3D-47F3-BB69-8D7EA64CE782}" presName="spNode" presStyleCnt="0"/>
      <dgm:spPr/>
    </dgm:pt>
    <dgm:pt modelId="{AC4D6A71-30A6-4BB6-AF28-39570CB43D3F}" type="pres">
      <dgm:prSet presAssocID="{1A939CC6-726A-4893-8F76-C42DD4E708CB}" presName="sibTrans" presStyleLbl="sibTrans1D1" presStyleIdx="4" presStyleCnt="10"/>
      <dgm:spPr/>
      <dgm:t>
        <a:bodyPr/>
        <a:lstStyle/>
        <a:p>
          <a:endParaRPr lang="uk-UA"/>
        </a:p>
      </dgm:t>
    </dgm:pt>
    <dgm:pt modelId="{44C5D1AF-08D8-4CC6-97B8-7C0936DBC36D}" type="pres">
      <dgm:prSet presAssocID="{6E65C70D-6088-4D64-9571-B4D45ADC02A2}" presName="node" presStyleLbl="node1" presStyleIdx="5" presStyleCnt="10" custScaleX="212884" custRadScaleRad="97394" custRadScaleInc="-415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A4096D-427B-4B36-A0C1-53B864A8C208}" type="pres">
      <dgm:prSet presAssocID="{6E65C70D-6088-4D64-9571-B4D45ADC02A2}" presName="spNode" presStyleCnt="0"/>
      <dgm:spPr/>
    </dgm:pt>
    <dgm:pt modelId="{FAA13F6A-3BFD-4F27-A98A-C1B9646EB327}" type="pres">
      <dgm:prSet presAssocID="{4A1D0999-F719-4355-BE61-01C6023789F9}" presName="sibTrans" presStyleLbl="sibTrans1D1" presStyleIdx="5" presStyleCnt="10"/>
      <dgm:spPr/>
      <dgm:t>
        <a:bodyPr/>
        <a:lstStyle/>
        <a:p>
          <a:endParaRPr lang="uk-UA"/>
        </a:p>
      </dgm:t>
    </dgm:pt>
    <dgm:pt modelId="{1FCE8A72-C88B-4A55-B776-93057C09C346}" type="pres">
      <dgm:prSet presAssocID="{B4A91BF7-6DF5-4663-BE7C-CAEBDD19D890}" presName="node" presStyleLbl="node1" presStyleIdx="6" presStyleCnt="10" custScaleX="317225" custScaleY="127728" custRadScaleRad="94382" custRadScaleInc="8192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6B592-1B99-4E43-AC1E-ADCC0B33ACDD}" type="pres">
      <dgm:prSet presAssocID="{B4A91BF7-6DF5-4663-BE7C-CAEBDD19D890}" presName="spNode" presStyleCnt="0"/>
      <dgm:spPr/>
    </dgm:pt>
    <dgm:pt modelId="{5F44F3DA-A9D6-4854-80B0-5CA271F88C79}" type="pres">
      <dgm:prSet presAssocID="{AF5E9A1F-50A2-45E7-A842-3433CB95BF06}" presName="sibTrans" presStyleLbl="sibTrans1D1" presStyleIdx="6" presStyleCnt="10"/>
      <dgm:spPr/>
      <dgm:t>
        <a:bodyPr/>
        <a:lstStyle/>
        <a:p>
          <a:endParaRPr lang="uk-UA"/>
        </a:p>
      </dgm:t>
    </dgm:pt>
    <dgm:pt modelId="{CA4609FD-A5F9-4AA7-9209-6BDF67A5962C}" type="pres">
      <dgm:prSet presAssocID="{D149DDA3-E71A-4F69-A964-DB9D06616A58}" presName="node" presStyleLbl="node1" presStyleIdx="7" presStyleCnt="10" custScaleX="281470" custScaleY="122750" custRadScaleRad="83615" custRadScaleInc="-6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985665-4FFC-4443-A2FF-A7CBC27A73F9}" type="pres">
      <dgm:prSet presAssocID="{D149DDA3-E71A-4F69-A964-DB9D06616A58}" presName="spNode" presStyleCnt="0"/>
      <dgm:spPr/>
    </dgm:pt>
    <dgm:pt modelId="{D67355FB-85E4-4D08-8DEC-1DC288315CC2}" type="pres">
      <dgm:prSet presAssocID="{EAE90FBB-84C1-4EEE-910D-B38054F9A8EB}" presName="sibTrans" presStyleLbl="sibTrans1D1" presStyleIdx="7" presStyleCnt="10"/>
      <dgm:spPr/>
      <dgm:t>
        <a:bodyPr/>
        <a:lstStyle/>
        <a:p>
          <a:endParaRPr lang="ru-RU"/>
        </a:p>
      </dgm:t>
    </dgm:pt>
    <dgm:pt modelId="{E4D3834F-9D9F-4474-8A5A-DC230E686130}" type="pres">
      <dgm:prSet presAssocID="{B921E70E-1D99-4D8D-85E4-513E6D62464E}" presName="node" presStyleLbl="node1" presStyleIdx="8" presStyleCnt="10" custScaleX="222486" custRadScaleRad="99490" custRadScaleInc="-32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E4B66-2183-40B6-8335-BC672DE48B54}" type="pres">
      <dgm:prSet presAssocID="{B921E70E-1D99-4D8D-85E4-513E6D62464E}" presName="spNode" presStyleCnt="0"/>
      <dgm:spPr/>
    </dgm:pt>
    <dgm:pt modelId="{FA7745E2-3AD5-48EE-808A-343539638600}" type="pres">
      <dgm:prSet presAssocID="{DA224CEF-7E74-475B-9E47-156151979CAA}" presName="sibTrans" presStyleLbl="sibTrans1D1" presStyleIdx="8" presStyleCnt="10"/>
      <dgm:spPr/>
      <dgm:t>
        <a:bodyPr/>
        <a:lstStyle/>
        <a:p>
          <a:endParaRPr lang="ru-RU"/>
        </a:p>
      </dgm:t>
    </dgm:pt>
    <dgm:pt modelId="{7A50BF0B-7200-4E9D-9059-CE83E3D35828}" type="pres">
      <dgm:prSet presAssocID="{AEF220B8-629D-4D34-9634-FBE5942D3CC5}" presName="node" presStyleLbl="node1" presStyleIdx="9" presStyleCnt="10" custScaleX="256908" custScaleY="149532" custRadScaleRad="96754" custRadScaleInc="-1410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24C487-759B-4AF3-AB53-0CCE445DC6A8}" type="pres">
      <dgm:prSet presAssocID="{AEF220B8-629D-4D34-9634-FBE5942D3CC5}" presName="spNode" presStyleCnt="0"/>
      <dgm:spPr/>
    </dgm:pt>
    <dgm:pt modelId="{02623954-D8E4-4EA9-AEC2-C754AB993DCD}" type="pres">
      <dgm:prSet presAssocID="{C4CEE8B9-C69E-4C6E-8F6C-C3AD95287A9E}" presName="sibTrans" presStyleLbl="sibTrans1D1" presStyleIdx="9" presStyleCnt="10"/>
      <dgm:spPr/>
      <dgm:t>
        <a:bodyPr/>
        <a:lstStyle/>
        <a:p>
          <a:endParaRPr lang="uk-UA"/>
        </a:p>
      </dgm:t>
    </dgm:pt>
  </dgm:ptLst>
  <dgm:cxnLst>
    <dgm:cxn modelId="{FCB12014-005E-4DE8-8FA4-BDE48428B8AB}" srcId="{3AE0C1E3-AE1D-482A-8755-6F8A7D8595F0}" destId="{D149DDA3-E71A-4F69-A964-DB9D06616A58}" srcOrd="7" destOrd="0" parTransId="{D3E11D85-334A-4774-9788-92F0AACA7B0F}" sibTransId="{EAE90FBB-84C1-4EEE-910D-B38054F9A8EB}"/>
    <dgm:cxn modelId="{B80583E0-2F6B-401C-AE5D-9DEFD9C3560F}" type="presOf" srcId="{C4CEE8B9-C69E-4C6E-8F6C-C3AD95287A9E}" destId="{02623954-D8E4-4EA9-AEC2-C754AB993DCD}" srcOrd="0" destOrd="0" presId="urn:microsoft.com/office/officeart/2005/8/layout/cycle6"/>
    <dgm:cxn modelId="{26CD1101-FA35-4EC5-BD8C-53D58963E2C6}" type="presOf" srcId="{B921E70E-1D99-4D8D-85E4-513E6D62464E}" destId="{E4D3834F-9D9F-4474-8A5A-DC230E686130}" srcOrd="0" destOrd="0" presId="urn:microsoft.com/office/officeart/2005/8/layout/cycle6"/>
    <dgm:cxn modelId="{29955C26-DA76-4BB2-BDEF-6D343617E326}" type="presOf" srcId="{3AE0C1E3-AE1D-482A-8755-6F8A7D8595F0}" destId="{D936DAB2-E6A7-49BB-979D-175A94FE75D8}" srcOrd="0" destOrd="0" presId="urn:microsoft.com/office/officeart/2005/8/layout/cycle6"/>
    <dgm:cxn modelId="{9ED32577-D580-4517-B1DA-3DC121B92B29}" type="presOf" srcId="{E501385E-1C3D-47F3-BB69-8D7EA64CE782}" destId="{373F9808-C34B-4436-95EB-60E77B175CB6}" srcOrd="0" destOrd="0" presId="urn:microsoft.com/office/officeart/2005/8/layout/cycle6"/>
    <dgm:cxn modelId="{A078E33C-180F-4756-AF02-6331FF75E023}" type="presOf" srcId="{AEF220B8-629D-4D34-9634-FBE5942D3CC5}" destId="{7A50BF0B-7200-4E9D-9059-CE83E3D35828}" srcOrd="0" destOrd="0" presId="urn:microsoft.com/office/officeart/2005/8/layout/cycle6"/>
    <dgm:cxn modelId="{76B17329-B1FE-4315-A42F-94F556EAD7CA}" srcId="{3AE0C1E3-AE1D-482A-8755-6F8A7D8595F0}" destId="{B921E70E-1D99-4D8D-85E4-513E6D62464E}" srcOrd="8" destOrd="0" parTransId="{D6AF6CFF-44C0-4550-B00A-7D79C8B4B14E}" sibTransId="{DA224CEF-7E74-475B-9E47-156151979CAA}"/>
    <dgm:cxn modelId="{885389FD-81EA-4B47-8312-EC92477D9E54}" type="presOf" srcId="{1A939CC6-726A-4893-8F76-C42DD4E708CB}" destId="{AC4D6A71-30A6-4BB6-AF28-39570CB43D3F}" srcOrd="0" destOrd="0" presId="urn:microsoft.com/office/officeart/2005/8/layout/cycle6"/>
    <dgm:cxn modelId="{81E07F63-41DB-480C-9AFA-8423120E9887}" type="presOf" srcId="{FED7A90B-6C03-444F-B49B-5613FEB54310}" destId="{FE086FE5-F96D-4194-9E95-4D371EACE8D8}" srcOrd="0" destOrd="0" presId="urn:microsoft.com/office/officeart/2005/8/layout/cycle6"/>
    <dgm:cxn modelId="{A79392E0-6E97-4DA5-8B6A-46F63339E127}" type="presOf" srcId="{AF5E9A1F-50A2-45E7-A842-3433CB95BF06}" destId="{5F44F3DA-A9D6-4854-80B0-5CA271F88C79}" srcOrd="0" destOrd="0" presId="urn:microsoft.com/office/officeart/2005/8/layout/cycle6"/>
    <dgm:cxn modelId="{3B0BE425-EE09-4C9A-B71D-49FD6B59F057}" srcId="{3AE0C1E3-AE1D-482A-8755-6F8A7D8595F0}" destId="{B4A91BF7-6DF5-4663-BE7C-CAEBDD19D890}" srcOrd="6" destOrd="0" parTransId="{5C343610-C319-4151-AD70-A3ABB5F2926F}" sibTransId="{AF5E9A1F-50A2-45E7-A842-3433CB95BF06}"/>
    <dgm:cxn modelId="{DBFB7425-627A-44E7-83F5-F0E8DE78B84A}" srcId="{3AE0C1E3-AE1D-482A-8755-6F8A7D8595F0}" destId="{90C9D652-EA2B-4F0F-B55E-A10A29613C7E}" srcOrd="2" destOrd="0" parTransId="{B8CDFB4A-2CE8-48D0-8A08-1220C268DB5E}" sibTransId="{15AE7969-853C-4B15-B21F-1632DA569AB1}"/>
    <dgm:cxn modelId="{8D43F9F7-4700-4100-BD1C-52C8F47BE6AC}" type="presOf" srcId="{D9F26B9A-BB48-4B7A-AAE2-6EE3E1FFD00A}" destId="{521ABCC2-61E8-45F0-9022-F84F38B2BD21}" srcOrd="0" destOrd="0" presId="urn:microsoft.com/office/officeart/2005/8/layout/cycle6"/>
    <dgm:cxn modelId="{66B7EA6D-0DC4-49D3-932F-B8C8CAEC2A1F}" srcId="{3AE0C1E3-AE1D-482A-8755-6F8A7D8595F0}" destId="{6E65C70D-6088-4D64-9571-B4D45ADC02A2}" srcOrd="5" destOrd="0" parTransId="{6C666538-55D7-4610-9598-0055FF54FDF4}" sibTransId="{4A1D0999-F719-4355-BE61-01C6023789F9}"/>
    <dgm:cxn modelId="{93DF817D-DF8A-4A7A-8AC3-33A9875C7848}" srcId="{3AE0C1E3-AE1D-482A-8755-6F8A7D8595F0}" destId="{D9F26B9A-BB48-4B7A-AAE2-6EE3E1FFD00A}" srcOrd="0" destOrd="0" parTransId="{BCDAD735-F2D0-41AA-95DE-65EE830FD56A}" sibTransId="{82E2A1F6-903B-4F79-93D1-140518B6C776}"/>
    <dgm:cxn modelId="{7BE5FE1E-F941-4550-8A77-9EE260FD7F5B}" type="presOf" srcId="{EAE90FBB-84C1-4EEE-910D-B38054F9A8EB}" destId="{D67355FB-85E4-4D08-8DEC-1DC288315CC2}" srcOrd="0" destOrd="0" presId="urn:microsoft.com/office/officeart/2005/8/layout/cycle6"/>
    <dgm:cxn modelId="{3D309AEF-E6C1-41F2-8C1E-88C8D62B2AD9}" type="presOf" srcId="{0DCB6850-CDF7-42B8-A478-835F9DBE51CB}" destId="{557CAF96-2737-4D8C-8502-678B8B687B47}" srcOrd="0" destOrd="0" presId="urn:microsoft.com/office/officeart/2005/8/layout/cycle6"/>
    <dgm:cxn modelId="{2AD9462D-0F71-49F9-B02D-C2A777B56C0E}" type="presOf" srcId="{90C9D652-EA2B-4F0F-B55E-A10A29613C7E}" destId="{F9D8F47C-60EF-4859-8743-B5004937F125}" srcOrd="0" destOrd="0" presId="urn:microsoft.com/office/officeart/2005/8/layout/cycle6"/>
    <dgm:cxn modelId="{AD62E180-D911-41A0-A3EF-884A0024115A}" type="presOf" srcId="{D149DDA3-E71A-4F69-A964-DB9D06616A58}" destId="{CA4609FD-A5F9-4AA7-9209-6BDF67A5962C}" srcOrd="0" destOrd="0" presId="urn:microsoft.com/office/officeart/2005/8/layout/cycle6"/>
    <dgm:cxn modelId="{B8685636-AF75-439A-8EF5-28FCB5033CAD}" srcId="{3AE0C1E3-AE1D-482A-8755-6F8A7D8595F0}" destId="{0DCB6850-CDF7-42B8-A478-835F9DBE51CB}" srcOrd="3" destOrd="0" parTransId="{ADC17927-93C5-407B-9BDE-519C1AAD6BB4}" sibTransId="{A09F1A79-1647-4C99-A51F-6A6241AA1CCC}"/>
    <dgm:cxn modelId="{B01285B2-2972-438F-8BFD-D7545264AED2}" type="presOf" srcId="{DA8ACB28-4D10-49F6-9D30-7A6800397937}" destId="{41119431-2B37-4AB0-93E3-8A335383494F}" srcOrd="0" destOrd="0" presId="urn:microsoft.com/office/officeart/2005/8/layout/cycle6"/>
    <dgm:cxn modelId="{CB22487A-691A-4D48-B98B-70DE88AD54F2}" type="presOf" srcId="{82E2A1F6-903B-4F79-93D1-140518B6C776}" destId="{CB9B092C-E914-4CDC-8DB9-5F1A67AE01AA}" srcOrd="0" destOrd="0" presId="urn:microsoft.com/office/officeart/2005/8/layout/cycle6"/>
    <dgm:cxn modelId="{0B4BB5C9-267D-4506-A6D4-A51FDCD5CC5C}" type="presOf" srcId="{4A1D0999-F719-4355-BE61-01C6023789F9}" destId="{FAA13F6A-3BFD-4F27-A98A-C1B9646EB327}" srcOrd="0" destOrd="0" presId="urn:microsoft.com/office/officeart/2005/8/layout/cycle6"/>
    <dgm:cxn modelId="{5F1E84C7-6BD9-4AB3-98FE-80074BC692B1}" type="presOf" srcId="{DA224CEF-7E74-475B-9E47-156151979CAA}" destId="{FA7745E2-3AD5-48EE-808A-343539638600}" srcOrd="0" destOrd="0" presId="urn:microsoft.com/office/officeart/2005/8/layout/cycle6"/>
    <dgm:cxn modelId="{B65A5531-0C8B-4B25-B21F-9BC6A55FE3CF}" type="presOf" srcId="{B4A91BF7-6DF5-4663-BE7C-CAEBDD19D890}" destId="{1FCE8A72-C88B-4A55-B776-93057C09C346}" srcOrd="0" destOrd="0" presId="urn:microsoft.com/office/officeart/2005/8/layout/cycle6"/>
    <dgm:cxn modelId="{DC000D9A-F91B-4D89-977E-F0CC397B4D69}" type="presOf" srcId="{A09F1A79-1647-4C99-A51F-6A6241AA1CCC}" destId="{BE7B987D-FEBE-421B-843C-2680381F4BA8}" srcOrd="0" destOrd="0" presId="urn:microsoft.com/office/officeart/2005/8/layout/cycle6"/>
    <dgm:cxn modelId="{FA8E3952-1915-48B3-8F4C-E68879A78881}" srcId="{3AE0C1E3-AE1D-482A-8755-6F8A7D8595F0}" destId="{E501385E-1C3D-47F3-BB69-8D7EA64CE782}" srcOrd="4" destOrd="0" parTransId="{876DB9BE-77AC-4D25-9DB7-B087D43EEE16}" sibTransId="{1A939CC6-726A-4893-8F76-C42DD4E708CB}"/>
    <dgm:cxn modelId="{B39324C0-5BBE-44A2-98FD-96AD22245BFD}" srcId="{3AE0C1E3-AE1D-482A-8755-6F8A7D8595F0}" destId="{FED7A90B-6C03-444F-B49B-5613FEB54310}" srcOrd="1" destOrd="0" parTransId="{617CCD3F-409D-44D3-99B0-921FA61E616A}" sibTransId="{DA8ACB28-4D10-49F6-9D30-7A6800397937}"/>
    <dgm:cxn modelId="{ACFBBF54-C190-4A7A-8D85-BD4F7B2B5932}" type="presOf" srcId="{6E65C70D-6088-4D64-9571-B4D45ADC02A2}" destId="{44C5D1AF-08D8-4CC6-97B8-7C0936DBC36D}" srcOrd="0" destOrd="0" presId="urn:microsoft.com/office/officeart/2005/8/layout/cycle6"/>
    <dgm:cxn modelId="{3972738A-46F1-4C61-88A9-B3306AF6DEAE}" type="presOf" srcId="{15AE7969-853C-4B15-B21F-1632DA569AB1}" destId="{F89C444D-61DD-4720-A794-7DECBAAA2125}" srcOrd="0" destOrd="0" presId="urn:microsoft.com/office/officeart/2005/8/layout/cycle6"/>
    <dgm:cxn modelId="{85243B94-B914-41E4-8322-F162C29B9F6A}" srcId="{3AE0C1E3-AE1D-482A-8755-6F8A7D8595F0}" destId="{AEF220B8-629D-4D34-9634-FBE5942D3CC5}" srcOrd="9" destOrd="0" parTransId="{AF869DC6-E8AE-429D-862C-58A93B5D143F}" sibTransId="{C4CEE8B9-C69E-4C6E-8F6C-C3AD95287A9E}"/>
    <dgm:cxn modelId="{0A615E4B-1988-4BCB-B71A-981FC0C4418B}" type="presParOf" srcId="{D936DAB2-E6A7-49BB-979D-175A94FE75D8}" destId="{521ABCC2-61E8-45F0-9022-F84F38B2BD21}" srcOrd="0" destOrd="0" presId="urn:microsoft.com/office/officeart/2005/8/layout/cycle6"/>
    <dgm:cxn modelId="{173B987D-542B-40C0-A4EF-F3BB11FF11C8}" type="presParOf" srcId="{D936DAB2-E6A7-49BB-979D-175A94FE75D8}" destId="{B3D2A895-2AF6-4176-92FD-AA787CDA116E}" srcOrd="1" destOrd="0" presId="urn:microsoft.com/office/officeart/2005/8/layout/cycle6"/>
    <dgm:cxn modelId="{D80BD89D-7C71-488E-8984-F517580B8820}" type="presParOf" srcId="{D936DAB2-E6A7-49BB-979D-175A94FE75D8}" destId="{CB9B092C-E914-4CDC-8DB9-5F1A67AE01AA}" srcOrd="2" destOrd="0" presId="urn:microsoft.com/office/officeart/2005/8/layout/cycle6"/>
    <dgm:cxn modelId="{8E71E3E3-F4C4-482D-85C9-0115F2B6B626}" type="presParOf" srcId="{D936DAB2-E6A7-49BB-979D-175A94FE75D8}" destId="{FE086FE5-F96D-4194-9E95-4D371EACE8D8}" srcOrd="3" destOrd="0" presId="urn:microsoft.com/office/officeart/2005/8/layout/cycle6"/>
    <dgm:cxn modelId="{DF506157-B09D-465A-8A1D-07AC3590DBBB}" type="presParOf" srcId="{D936DAB2-E6A7-49BB-979D-175A94FE75D8}" destId="{8D95DB24-BB78-416F-9A2C-554F79F0599F}" srcOrd="4" destOrd="0" presId="urn:microsoft.com/office/officeart/2005/8/layout/cycle6"/>
    <dgm:cxn modelId="{1BDA2C6A-09D7-4A9E-89B9-EF8508A552C4}" type="presParOf" srcId="{D936DAB2-E6A7-49BB-979D-175A94FE75D8}" destId="{41119431-2B37-4AB0-93E3-8A335383494F}" srcOrd="5" destOrd="0" presId="urn:microsoft.com/office/officeart/2005/8/layout/cycle6"/>
    <dgm:cxn modelId="{73FC4D3C-DB55-4EA2-8788-CFD2B806AA92}" type="presParOf" srcId="{D936DAB2-E6A7-49BB-979D-175A94FE75D8}" destId="{F9D8F47C-60EF-4859-8743-B5004937F125}" srcOrd="6" destOrd="0" presId="urn:microsoft.com/office/officeart/2005/8/layout/cycle6"/>
    <dgm:cxn modelId="{C9FF9447-F00B-4FE4-A9B1-00487CC10263}" type="presParOf" srcId="{D936DAB2-E6A7-49BB-979D-175A94FE75D8}" destId="{A4821B38-6923-48EE-92F8-99A24E449290}" srcOrd="7" destOrd="0" presId="urn:microsoft.com/office/officeart/2005/8/layout/cycle6"/>
    <dgm:cxn modelId="{28759337-B0F5-4847-97D7-C29D2F2143B3}" type="presParOf" srcId="{D936DAB2-E6A7-49BB-979D-175A94FE75D8}" destId="{F89C444D-61DD-4720-A794-7DECBAAA2125}" srcOrd="8" destOrd="0" presId="urn:microsoft.com/office/officeart/2005/8/layout/cycle6"/>
    <dgm:cxn modelId="{03A5680B-7A4E-4363-857A-8854D3001311}" type="presParOf" srcId="{D936DAB2-E6A7-49BB-979D-175A94FE75D8}" destId="{557CAF96-2737-4D8C-8502-678B8B687B47}" srcOrd="9" destOrd="0" presId="urn:microsoft.com/office/officeart/2005/8/layout/cycle6"/>
    <dgm:cxn modelId="{E5E97367-331A-47D1-AD15-FB4389729AF6}" type="presParOf" srcId="{D936DAB2-E6A7-49BB-979D-175A94FE75D8}" destId="{AE890226-55AC-456F-96C2-AA581A4937BA}" srcOrd="10" destOrd="0" presId="urn:microsoft.com/office/officeart/2005/8/layout/cycle6"/>
    <dgm:cxn modelId="{D6E72A64-4AF7-4BA5-8FE6-90573BCC7719}" type="presParOf" srcId="{D936DAB2-E6A7-49BB-979D-175A94FE75D8}" destId="{BE7B987D-FEBE-421B-843C-2680381F4BA8}" srcOrd="11" destOrd="0" presId="urn:microsoft.com/office/officeart/2005/8/layout/cycle6"/>
    <dgm:cxn modelId="{69A7A155-35D2-44B9-9D6D-AC8ECC503339}" type="presParOf" srcId="{D936DAB2-E6A7-49BB-979D-175A94FE75D8}" destId="{373F9808-C34B-4436-95EB-60E77B175CB6}" srcOrd="12" destOrd="0" presId="urn:microsoft.com/office/officeart/2005/8/layout/cycle6"/>
    <dgm:cxn modelId="{39EEAEF1-6009-499E-93A2-E2F51EFF6053}" type="presParOf" srcId="{D936DAB2-E6A7-49BB-979D-175A94FE75D8}" destId="{44AA1963-9DD0-4C5D-B1E4-04FD4FA84435}" srcOrd="13" destOrd="0" presId="urn:microsoft.com/office/officeart/2005/8/layout/cycle6"/>
    <dgm:cxn modelId="{B63C5D1B-2175-47DD-ACC6-8E4D369B22E1}" type="presParOf" srcId="{D936DAB2-E6A7-49BB-979D-175A94FE75D8}" destId="{AC4D6A71-30A6-4BB6-AF28-39570CB43D3F}" srcOrd="14" destOrd="0" presId="urn:microsoft.com/office/officeart/2005/8/layout/cycle6"/>
    <dgm:cxn modelId="{8231B7B7-B531-436F-BBA7-FA57AE24A6AB}" type="presParOf" srcId="{D936DAB2-E6A7-49BB-979D-175A94FE75D8}" destId="{44C5D1AF-08D8-4CC6-97B8-7C0936DBC36D}" srcOrd="15" destOrd="0" presId="urn:microsoft.com/office/officeart/2005/8/layout/cycle6"/>
    <dgm:cxn modelId="{8DA31E7B-32EB-47FE-8A80-45A3561C2B3C}" type="presParOf" srcId="{D936DAB2-E6A7-49BB-979D-175A94FE75D8}" destId="{F3A4096D-427B-4B36-A0C1-53B864A8C208}" srcOrd="16" destOrd="0" presId="urn:microsoft.com/office/officeart/2005/8/layout/cycle6"/>
    <dgm:cxn modelId="{3D88F65E-8BBF-4C6E-817A-AE4DC76A7C44}" type="presParOf" srcId="{D936DAB2-E6A7-49BB-979D-175A94FE75D8}" destId="{FAA13F6A-3BFD-4F27-A98A-C1B9646EB327}" srcOrd="17" destOrd="0" presId="urn:microsoft.com/office/officeart/2005/8/layout/cycle6"/>
    <dgm:cxn modelId="{1C3E85A3-FBC0-495D-A9EB-80BA34A6581F}" type="presParOf" srcId="{D936DAB2-E6A7-49BB-979D-175A94FE75D8}" destId="{1FCE8A72-C88B-4A55-B776-93057C09C346}" srcOrd="18" destOrd="0" presId="urn:microsoft.com/office/officeart/2005/8/layout/cycle6"/>
    <dgm:cxn modelId="{3D688487-2608-4F7A-95CC-C09AE3FC9480}" type="presParOf" srcId="{D936DAB2-E6A7-49BB-979D-175A94FE75D8}" destId="{A856B592-1B99-4E43-AC1E-ADCC0B33ACDD}" srcOrd="19" destOrd="0" presId="urn:microsoft.com/office/officeart/2005/8/layout/cycle6"/>
    <dgm:cxn modelId="{A59D5B1B-6336-4BBF-B80F-79A5FD72289E}" type="presParOf" srcId="{D936DAB2-E6A7-49BB-979D-175A94FE75D8}" destId="{5F44F3DA-A9D6-4854-80B0-5CA271F88C79}" srcOrd="20" destOrd="0" presId="urn:microsoft.com/office/officeart/2005/8/layout/cycle6"/>
    <dgm:cxn modelId="{B7D0BF7C-B106-4D25-B1EB-9CE4AE04F4E9}" type="presParOf" srcId="{D936DAB2-E6A7-49BB-979D-175A94FE75D8}" destId="{CA4609FD-A5F9-4AA7-9209-6BDF67A5962C}" srcOrd="21" destOrd="0" presId="urn:microsoft.com/office/officeart/2005/8/layout/cycle6"/>
    <dgm:cxn modelId="{4A9E5950-4214-4731-B5C7-9C4C0B2D85AF}" type="presParOf" srcId="{D936DAB2-E6A7-49BB-979D-175A94FE75D8}" destId="{D6985665-4FFC-4443-A2FF-A7CBC27A73F9}" srcOrd="22" destOrd="0" presId="urn:microsoft.com/office/officeart/2005/8/layout/cycle6"/>
    <dgm:cxn modelId="{7A37B08B-D038-42BB-8970-0A2DB526A8A1}" type="presParOf" srcId="{D936DAB2-E6A7-49BB-979D-175A94FE75D8}" destId="{D67355FB-85E4-4D08-8DEC-1DC288315CC2}" srcOrd="23" destOrd="0" presId="urn:microsoft.com/office/officeart/2005/8/layout/cycle6"/>
    <dgm:cxn modelId="{3ACA41E8-9F5B-4F8A-830F-0E3CF19051D0}" type="presParOf" srcId="{D936DAB2-E6A7-49BB-979D-175A94FE75D8}" destId="{E4D3834F-9D9F-4474-8A5A-DC230E686130}" srcOrd="24" destOrd="0" presId="urn:microsoft.com/office/officeart/2005/8/layout/cycle6"/>
    <dgm:cxn modelId="{4C231A0A-1947-4F0B-AE66-37C5410A9B91}" type="presParOf" srcId="{D936DAB2-E6A7-49BB-979D-175A94FE75D8}" destId="{DC8E4B66-2183-40B6-8335-BC672DE48B54}" srcOrd="25" destOrd="0" presId="urn:microsoft.com/office/officeart/2005/8/layout/cycle6"/>
    <dgm:cxn modelId="{E6CA7803-5CED-4DAA-BA91-FF1FD7E3920E}" type="presParOf" srcId="{D936DAB2-E6A7-49BB-979D-175A94FE75D8}" destId="{FA7745E2-3AD5-48EE-808A-343539638600}" srcOrd="26" destOrd="0" presId="urn:microsoft.com/office/officeart/2005/8/layout/cycle6"/>
    <dgm:cxn modelId="{879DE79F-ED34-4440-AED0-F9D5D55AA07D}" type="presParOf" srcId="{D936DAB2-E6A7-49BB-979D-175A94FE75D8}" destId="{7A50BF0B-7200-4E9D-9059-CE83E3D35828}" srcOrd="27" destOrd="0" presId="urn:microsoft.com/office/officeart/2005/8/layout/cycle6"/>
    <dgm:cxn modelId="{FD071748-96AE-4F99-8698-466E55A8FAB0}" type="presParOf" srcId="{D936DAB2-E6A7-49BB-979D-175A94FE75D8}" destId="{3824C487-759B-4AF3-AB53-0CCE445DC6A8}" srcOrd="28" destOrd="0" presId="urn:microsoft.com/office/officeart/2005/8/layout/cycle6"/>
    <dgm:cxn modelId="{19349FC5-933D-479C-82E0-C7BEAF139764}" type="presParOf" srcId="{D936DAB2-E6A7-49BB-979D-175A94FE75D8}" destId="{02623954-D8E4-4EA9-AEC2-C754AB993DCD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0135DAF-7C47-4E31-B473-07326EF670F6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128D5583-D5AA-4FBA-BA1A-91E2533B9895}">
      <dgm:prSet custT="1"/>
      <dgm:spPr/>
      <dgm:t>
        <a:bodyPr/>
        <a:lstStyle/>
        <a:p>
          <a:pPr rtl="0"/>
          <a:r>
            <a:rPr lang="ru-RU" sz="1400" smtClean="0">
              <a:solidFill>
                <a:srgbClr val="002060"/>
              </a:solidFill>
              <a:latin typeface="Arial Black" panose="020B0A04020102020204" pitchFamily="34" charset="0"/>
            </a:rPr>
            <a:t>покращення якості й асортименту туристичних послуг, розширення мережі туристично-екскурсійних маршрутів інтеркультурної спрямованості;</a:t>
          </a:r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B1653340-31C5-4CE2-BE5C-1EB9D9CBFA0E}" type="parTrans" cxnId="{F377230C-F390-420F-AFBD-769C23147676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DAE1516B-F8F7-44E1-9F9A-CD712366D731}" type="sibTrans" cxnId="{F377230C-F390-420F-AFBD-769C23147676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8D2E54E3-8109-4192-A3A9-DA742C37237D}">
      <dgm:prSet custT="1"/>
      <dgm:spPr/>
      <dgm:t>
        <a:bodyPr/>
        <a:lstStyle/>
        <a:p>
          <a:pPr rtl="0"/>
          <a:r>
            <a:rPr lang="ru-RU" sz="1400" smtClean="0">
              <a:solidFill>
                <a:srgbClr val="002060"/>
              </a:solidFill>
              <a:latin typeface="Arial Black" panose="020B0A04020102020204" pitchFamily="34" charset="0"/>
            </a:rPr>
            <a:t>здійснення системної рекламно-інформаційної діяльності з метою підтримки в’їзного та внутрішнього туризму;</a:t>
          </a:r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5C5D7166-84F0-4510-856B-7328C4546697}" type="parTrans" cxnId="{84C99A44-E1BB-41C3-B7B7-DD92CD8858E7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F9AE2119-35CD-4E2D-B83D-746648DCCFE2}" type="sibTrans" cxnId="{84C99A44-E1BB-41C3-B7B7-DD92CD8858E7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E7CBD5D2-1812-49EC-A10C-83B34900EE55}">
      <dgm:prSet custT="1"/>
      <dgm:spPr/>
      <dgm:t>
        <a:bodyPr/>
        <a:lstStyle/>
        <a:p>
          <a:pPr rtl="0"/>
          <a:r>
            <a:rPr lang="ru-RU" sz="1400" smtClean="0">
              <a:solidFill>
                <a:srgbClr val="002060"/>
              </a:solidFill>
              <a:latin typeface="Arial Black" panose="020B0A04020102020204" pitchFamily="34" charset="0"/>
            </a:rPr>
            <a:t>використання краєзнавчого й туристичного потенціалу для інтеркультурного розвитку міста; </a:t>
          </a:r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8566A48D-9F8D-43D3-AFEC-49F5DC6617F0}" type="parTrans" cxnId="{008F528E-65B0-4576-8C47-247AA00A6AC2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C42A0874-8E33-44B2-BA06-4A44D1151CF0}" type="sibTrans" cxnId="{008F528E-65B0-4576-8C47-247AA00A6AC2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A8C5DDDA-7657-4C76-A823-5263562C4984}">
      <dgm:prSet custT="1"/>
      <dgm:spPr/>
      <dgm:t>
        <a:bodyPr/>
        <a:lstStyle/>
        <a:p>
          <a:pPr rtl="0"/>
          <a:r>
            <a:rPr lang="ru-RU" sz="1400" smtClean="0">
              <a:solidFill>
                <a:srgbClr val="002060"/>
              </a:solidFill>
              <a:latin typeface="Arial Black" panose="020B0A04020102020204" pitchFamily="34" charset="0"/>
            </a:rPr>
            <a:t>визначення перспектив подальшого розвитку туризму та краєзнавства в інтеркультурному місті.</a:t>
          </a:r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331F9DA7-DFBE-49AA-B0C9-BA1F60D6422C}" type="parTrans" cxnId="{9B4F6FAC-73BF-481F-A5DC-3EB562B2BA5E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E016F7D1-9628-4002-8D4B-29F647199084}" type="sibTrans" cxnId="{9B4F6FAC-73BF-481F-A5DC-3EB562B2BA5E}">
      <dgm:prSet/>
      <dgm:spPr/>
      <dgm:t>
        <a:bodyPr/>
        <a:lstStyle/>
        <a:p>
          <a:endParaRPr lang="ru-RU" sz="1400">
            <a:solidFill>
              <a:srgbClr val="002060"/>
            </a:solidFill>
            <a:latin typeface="Arial Black" panose="020B0A04020102020204" pitchFamily="34" charset="0"/>
          </a:endParaRPr>
        </a:p>
      </dgm:t>
    </dgm:pt>
    <dgm:pt modelId="{0A59E6C9-B5B7-4578-B1FC-670C74906276}" type="pres">
      <dgm:prSet presAssocID="{00135DAF-7C47-4E31-B473-07326EF670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4C27D6-84D3-4A60-BDB6-C1B79FB4F209}" type="pres">
      <dgm:prSet presAssocID="{128D5583-D5AA-4FBA-BA1A-91E2533B9895}" presName="parentText" presStyleLbl="node1" presStyleIdx="0" presStyleCnt="4" custLinFactNeighborY="73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F57F2C-53F3-41F5-8F98-A6DDB5F6EC7A}" type="pres">
      <dgm:prSet presAssocID="{DAE1516B-F8F7-44E1-9F9A-CD712366D731}" presName="spacer" presStyleCnt="0"/>
      <dgm:spPr/>
      <dgm:t>
        <a:bodyPr/>
        <a:lstStyle/>
        <a:p>
          <a:endParaRPr lang="ru-RU"/>
        </a:p>
      </dgm:t>
    </dgm:pt>
    <dgm:pt modelId="{9A37518B-7D82-469F-8FA6-3456D6BDD840}" type="pres">
      <dgm:prSet presAssocID="{8D2E54E3-8109-4192-A3A9-DA742C37237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07599E-9A44-4F24-8D8B-5AC48EE46F92}" type="pres">
      <dgm:prSet presAssocID="{F9AE2119-35CD-4E2D-B83D-746648DCCFE2}" presName="spacer" presStyleCnt="0"/>
      <dgm:spPr/>
      <dgm:t>
        <a:bodyPr/>
        <a:lstStyle/>
        <a:p>
          <a:endParaRPr lang="ru-RU"/>
        </a:p>
      </dgm:t>
    </dgm:pt>
    <dgm:pt modelId="{9BC1A652-7FD6-4136-BB76-E1AB85751300}" type="pres">
      <dgm:prSet presAssocID="{E7CBD5D2-1812-49EC-A10C-83B34900EE5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EC27E2-3931-47B7-ADDC-F34DF8DA3152}" type="pres">
      <dgm:prSet presAssocID="{C42A0874-8E33-44B2-BA06-4A44D1151CF0}" presName="spacer" presStyleCnt="0"/>
      <dgm:spPr/>
      <dgm:t>
        <a:bodyPr/>
        <a:lstStyle/>
        <a:p>
          <a:endParaRPr lang="ru-RU"/>
        </a:p>
      </dgm:t>
    </dgm:pt>
    <dgm:pt modelId="{25465E34-CFEA-4804-8008-545EADA40240}" type="pres">
      <dgm:prSet presAssocID="{A8C5DDDA-7657-4C76-A823-5263562C498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F26F2E-CA18-4172-A47A-61572300E2F7}" type="presOf" srcId="{00135DAF-7C47-4E31-B473-07326EF670F6}" destId="{0A59E6C9-B5B7-4578-B1FC-670C74906276}" srcOrd="0" destOrd="0" presId="urn:microsoft.com/office/officeart/2005/8/layout/vList2"/>
    <dgm:cxn modelId="{008F528E-65B0-4576-8C47-247AA00A6AC2}" srcId="{00135DAF-7C47-4E31-B473-07326EF670F6}" destId="{E7CBD5D2-1812-49EC-A10C-83B34900EE55}" srcOrd="2" destOrd="0" parTransId="{8566A48D-9F8D-43D3-AFEC-49F5DC6617F0}" sibTransId="{C42A0874-8E33-44B2-BA06-4A44D1151CF0}"/>
    <dgm:cxn modelId="{84C99A44-E1BB-41C3-B7B7-DD92CD8858E7}" srcId="{00135DAF-7C47-4E31-B473-07326EF670F6}" destId="{8D2E54E3-8109-4192-A3A9-DA742C37237D}" srcOrd="1" destOrd="0" parTransId="{5C5D7166-84F0-4510-856B-7328C4546697}" sibTransId="{F9AE2119-35CD-4E2D-B83D-746648DCCFE2}"/>
    <dgm:cxn modelId="{8BE352E8-2B56-4CD2-B8A8-42EF4F4280F4}" type="presOf" srcId="{E7CBD5D2-1812-49EC-A10C-83B34900EE55}" destId="{9BC1A652-7FD6-4136-BB76-E1AB85751300}" srcOrd="0" destOrd="0" presId="urn:microsoft.com/office/officeart/2005/8/layout/vList2"/>
    <dgm:cxn modelId="{47041D5A-9D72-4182-86BC-B5477A676EA1}" type="presOf" srcId="{128D5583-D5AA-4FBA-BA1A-91E2533B9895}" destId="{164C27D6-84D3-4A60-BDB6-C1B79FB4F209}" srcOrd="0" destOrd="0" presId="urn:microsoft.com/office/officeart/2005/8/layout/vList2"/>
    <dgm:cxn modelId="{F377230C-F390-420F-AFBD-769C23147676}" srcId="{00135DAF-7C47-4E31-B473-07326EF670F6}" destId="{128D5583-D5AA-4FBA-BA1A-91E2533B9895}" srcOrd="0" destOrd="0" parTransId="{B1653340-31C5-4CE2-BE5C-1EB9D9CBFA0E}" sibTransId="{DAE1516B-F8F7-44E1-9F9A-CD712366D731}"/>
    <dgm:cxn modelId="{5BE06FB0-413A-4FF7-9EA3-4F5304F62756}" type="presOf" srcId="{8D2E54E3-8109-4192-A3A9-DA742C37237D}" destId="{9A37518B-7D82-469F-8FA6-3456D6BDD840}" srcOrd="0" destOrd="0" presId="urn:microsoft.com/office/officeart/2005/8/layout/vList2"/>
    <dgm:cxn modelId="{9B4F6FAC-73BF-481F-A5DC-3EB562B2BA5E}" srcId="{00135DAF-7C47-4E31-B473-07326EF670F6}" destId="{A8C5DDDA-7657-4C76-A823-5263562C4984}" srcOrd="3" destOrd="0" parTransId="{331F9DA7-DFBE-49AA-B0C9-BA1F60D6422C}" sibTransId="{E016F7D1-9628-4002-8D4B-29F647199084}"/>
    <dgm:cxn modelId="{15B21F7E-AA84-4D8E-A65A-70D48F24A9B3}" type="presOf" srcId="{A8C5DDDA-7657-4C76-A823-5263562C4984}" destId="{25465E34-CFEA-4804-8008-545EADA40240}" srcOrd="0" destOrd="0" presId="urn:microsoft.com/office/officeart/2005/8/layout/vList2"/>
    <dgm:cxn modelId="{C614E859-6347-4AFC-8329-9FF1AAA5C185}" type="presParOf" srcId="{0A59E6C9-B5B7-4578-B1FC-670C74906276}" destId="{164C27D6-84D3-4A60-BDB6-C1B79FB4F209}" srcOrd="0" destOrd="0" presId="urn:microsoft.com/office/officeart/2005/8/layout/vList2"/>
    <dgm:cxn modelId="{DDABCAD8-81C5-423D-846C-4A2B21FD43AD}" type="presParOf" srcId="{0A59E6C9-B5B7-4578-B1FC-670C74906276}" destId="{EEF57F2C-53F3-41F5-8F98-A6DDB5F6EC7A}" srcOrd="1" destOrd="0" presId="urn:microsoft.com/office/officeart/2005/8/layout/vList2"/>
    <dgm:cxn modelId="{57F15F3C-0186-47B3-82AC-9126ADDCB02F}" type="presParOf" srcId="{0A59E6C9-B5B7-4578-B1FC-670C74906276}" destId="{9A37518B-7D82-469F-8FA6-3456D6BDD840}" srcOrd="2" destOrd="0" presId="urn:microsoft.com/office/officeart/2005/8/layout/vList2"/>
    <dgm:cxn modelId="{033CD063-1AF8-4F0C-818E-DC74BB8CC4B0}" type="presParOf" srcId="{0A59E6C9-B5B7-4578-B1FC-670C74906276}" destId="{E207599E-9A44-4F24-8D8B-5AC48EE46F92}" srcOrd="3" destOrd="0" presId="urn:microsoft.com/office/officeart/2005/8/layout/vList2"/>
    <dgm:cxn modelId="{47F9D510-A8C2-43A0-A919-540B0A091152}" type="presParOf" srcId="{0A59E6C9-B5B7-4578-B1FC-670C74906276}" destId="{9BC1A652-7FD6-4136-BB76-E1AB85751300}" srcOrd="4" destOrd="0" presId="urn:microsoft.com/office/officeart/2005/8/layout/vList2"/>
    <dgm:cxn modelId="{8405C9C9-AC97-401B-885A-EB3D4259FC0D}" type="presParOf" srcId="{0A59E6C9-B5B7-4578-B1FC-670C74906276}" destId="{03EC27E2-3931-47B7-ADDC-F34DF8DA3152}" srcOrd="5" destOrd="0" presId="urn:microsoft.com/office/officeart/2005/8/layout/vList2"/>
    <dgm:cxn modelId="{28B5D945-A15D-4B94-A4B3-3DC3D9A8E16E}" type="presParOf" srcId="{0A59E6C9-B5B7-4578-B1FC-670C74906276}" destId="{25465E34-CFEA-4804-8008-545EADA4024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0527C7-F5B7-46F9-8385-4BD4A7BC9BD1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F9EA755E-7E7D-4A93-9C48-52B950DB2217}">
      <dgm:prSet custT="1"/>
      <dgm:spPr>
        <a:ln w="28575"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Міжкультурна свідомість, освіта та міжкультурне спілкування</a:t>
          </a:r>
          <a:endParaRPr lang="ru-RU" sz="1600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6D65777-E2A9-4AC3-978D-30142193DC88}" type="parTrans" cxnId="{4E79BBE4-DABD-466F-A0CB-1ECB8CC12847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49580E3-B09A-40DF-A74B-F11C9C3EBBB0}" type="sibTrans" cxnId="{4E79BBE4-DABD-466F-A0CB-1ECB8CC12847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13673F2-E215-420D-8ED5-868F6534507F}">
      <dgm:prSet custT="1"/>
      <dgm:spPr>
        <a:ln w="28575"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Соціально-економічний і інформаційний менеджмент інтеркультурного розвитку міста та активізація громадської діяльності</a:t>
          </a:r>
          <a:endParaRPr lang="ru-RU" sz="1600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2164802-8E98-43F0-A1B8-DD3530747A98}" type="parTrans" cxnId="{2FEB1513-094C-4EB6-AD8B-33A4E7DAD286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415B92E-2251-4969-B9BE-814F2D1D5323}" type="sibTrans" cxnId="{2FEB1513-094C-4EB6-AD8B-33A4E7DAD286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4B258A0-B3C4-4D81-88EF-28B39C58BB84}">
      <dgm:prSet custT="1"/>
      <dgm:spPr>
        <a:ln w="28575"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Інтеркультурне планування й облаштування креативного міського простору </a:t>
          </a:r>
          <a:endParaRPr lang="ru-RU" sz="1600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88CBC0B-38BE-4334-AC79-C82A4FC59A5F}" type="parTrans" cxnId="{F3FABBC9-51BA-4017-B96D-99D78DA664C7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862DD0D-016F-442D-8214-DECE81DC085B}" type="sibTrans" cxnId="{F3FABBC9-51BA-4017-B96D-99D78DA664C7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2CA2E34-51E8-481C-A87F-12EB9CC8472F}">
      <dgm:prSet custT="1"/>
      <dgm:spPr>
        <a:ln w="28575"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Привітальна політика міста та культурно-духовні практики громади</a:t>
          </a:r>
          <a:endParaRPr lang="ru-RU" sz="1600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3C1CFFC-122E-47F6-8D75-6084D5324D7D}" type="parTrans" cxnId="{26D63FCD-DD80-4B6C-9C0A-DC50DFFB1EB5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4EEB330-5415-466F-9210-91640584693C}" type="sibTrans" cxnId="{26D63FCD-DD80-4B6C-9C0A-DC50DFFB1EB5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4000988D-3DDC-456E-9EC7-2D8417E9E8A8}">
      <dgm:prSet custT="1"/>
      <dgm:spPr>
        <a:ln w="28575"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Краєзнавство та </a:t>
          </a:r>
          <a:r>
            <a:rPr lang="uk-UA" sz="1600" b="1" dirty="0" err="1">
              <a:solidFill>
                <a:srgbClr val="002060"/>
              </a:solidFill>
              <a:latin typeface="Arial Narrow" panose="020B0606020202030204" pitchFamily="34" charset="0"/>
            </a:rPr>
            <a:t>етнотуризм</a:t>
          </a:r>
          <a:endParaRPr lang="ru-RU" sz="1600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85094D0-6BEF-4FDC-8B90-E811B30C1F39}" type="parTrans" cxnId="{AD9F7F8B-A053-46E4-B80C-1071594529B9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9A27510-90BD-41F1-8392-973B4E6FD3AA}" type="sibTrans" cxnId="{AD9F7F8B-A053-46E4-B80C-1071594529B9}">
      <dgm:prSet/>
      <dgm:spPr/>
      <dgm:t>
        <a:bodyPr/>
        <a:lstStyle/>
        <a:p>
          <a:endParaRPr lang="uk-UA" sz="160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264FC26-3880-4088-BA32-00FA9B4999A4}" type="pres">
      <dgm:prSet presAssocID="{010527C7-F5B7-46F9-8385-4BD4A7BC9B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DDB520-F1F0-4630-8C25-31F8D1FFA25C}" type="pres">
      <dgm:prSet presAssocID="{F9EA755E-7E7D-4A93-9C48-52B950DB221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057A2-852F-4879-8B43-7B2EEC6581F0}" type="pres">
      <dgm:prSet presAssocID="{749580E3-B09A-40DF-A74B-F11C9C3EBBB0}" presName="spacer" presStyleCnt="0"/>
      <dgm:spPr/>
    </dgm:pt>
    <dgm:pt modelId="{FCAD3807-A9D9-4B97-B629-69284ACC33C1}" type="pres">
      <dgm:prSet presAssocID="{913673F2-E215-420D-8ED5-868F6534507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68E0F-B50A-41B2-A88B-FAA90AFE7CBD}" type="pres">
      <dgm:prSet presAssocID="{B415B92E-2251-4969-B9BE-814F2D1D5323}" presName="spacer" presStyleCnt="0"/>
      <dgm:spPr/>
    </dgm:pt>
    <dgm:pt modelId="{6D8DFEC1-5A29-45AD-8758-E4A9BF9DB020}" type="pres">
      <dgm:prSet presAssocID="{84B258A0-B3C4-4D81-88EF-28B39C58BB8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3BBF0-8258-46AF-9DD2-A0B7FACC0332}" type="pres">
      <dgm:prSet presAssocID="{2862DD0D-016F-442D-8214-DECE81DC085B}" presName="spacer" presStyleCnt="0"/>
      <dgm:spPr/>
    </dgm:pt>
    <dgm:pt modelId="{1DF2BBA6-25BD-4B70-8BEF-FBF124533073}" type="pres">
      <dgm:prSet presAssocID="{F2CA2E34-51E8-481C-A87F-12EB9CC8472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9CAFE-4852-495D-A92C-6B9C7AB35363}" type="pres">
      <dgm:prSet presAssocID="{F4EEB330-5415-466F-9210-91640584693C}" presName="spacer" presStyleCnt="0"/>
      <dgm:spPr/>
    </dgm:pt>
    <dgm:pt modelId="{9086C6E4-7173-458E-B3EB-E0E31B349262}" type="pres">
      <dgm:prSet presAssocID="{4000988D-3DDC-456E-9EC7-2D8417E9E8A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757DE5-9CE2-40C8-B646-5036DF25B2B5}" type="presOf" srcId="{F9EA755E-7E7D-4A93-9C48-52B950DB2217}" destId="{5EDDB520-F1F0-4630-8C25-31F8D1FFA25C}" srcOrd="0" destOrd="0" presId="urn:microsoft.com/office/officeart/2005/8/layout/vList2"/>
    <dgm:cxn modelId="{8E07DD3F-FD6F-4019-B390-BA130F7EC136}" type="presOf" srcId="{84B258A0-B3C4-4D81-88EF-28B39C58BB84}" destId="{6D8DFEC1-5A29-45AD-8758-E4A9BF9DB020}" srcOrd="0" destOrd="0" presId="urn:microsoft.com/office/officeart/2005/8/layout/vList2"/>
    <dgm:cxn modelId="{223EC76A-FE8D-4428-A690-B6C46AA13910}" type="presOf" srcId="{4000988D-3DDC-456E-9EC7-2D8417E9E8A8}" destId="{9086C6E4-7173-458E-B3EB-E0E31B349262}" srcOrd="0" destOrd="0" presId="urn:microsoft.com/office/officeart/2005/8/layout/vList2"/>
    <dgm:cxn modelId="{D9419396-78F2-4273-884A-C2742578AF42}" type="presOf" srcId="{913673F2-E215-420D-8ED5-868F6534507F}" destId="{FCAD3807-A9D9-4B97-B629-69284ACC33C1}" srcOrd="0" destOrd="0" presId="urn:microsoft.com/office/officeart/2005/8/layout/vList2"/>
    <dgm:cxn modelId="{2FEB1513-094C-4EB6-AD8B-33A4E7DAD286}" srcId="{010527C7-F5B7-46F9-8385-4BD4A7BC9BD1}" destId="{913673F2-E215-420D-8ED5-868F6534507F}" srcOrd="1" destOrd="0" parTransId="{F2164802-8E98-43F0-A1B8-DD3530747A98}" sibTransId="{B415B92E-2251-4969-B9BE-814F2D1D5323}"/>
    <dgm:cxn modelId="{AD9F7F8B-A053-46E4-B80C-1071594529B9}" srcId="{010527C7-F5B7-46F9-8385-4BD4A7BC9BD1}" destId="{4000988D-3DDC-456E-9EC7-2D8417E9E8A8}" srcOrd="4" destOrd="0" parTransId="{685094D0-6BEF-4FDC-8B90-E811B30C1F39}" sibTransId="{D9A27510-90BD-41F1-8392-973B4E6FD3AA}"/>
    <dgm:cxn modelId="{26D63FCD-DD80-4B6C-9C0A-DC50DFFB1EB5}" srcId="{010527C7-F5B7-46F9-8385-4BD4A7BC9BD1}" destId="{F2CA2E34-51E8-481C-A87F-12EB9CC8472F}" srcOrd="3" destOrd="0" parTransId="{03C1CFFC-122E-47F6-8D75-6084D5324D7D}" sibTransId="{F4EEB330-5415-466F-9210-91640584693C}"/>
    <dgm:cxn modelId="{4E79BBE4-DABD-466F-A0CB-1ECB8CC12847}" srcId="{010527C7-F5B7-46F9-8385-4BD4A7BC9BD1}" destId="{F9EA755E-7E7D-4A93-9C48-52B950DB2217}" srcOrd="0" destOrd="0" parTransId="{66D65777-E2A9-4AC3-978D-30142193DC88}" sibTransId="{749580E3-B09A-40DF-A74B-F11C9C3EBBB0}"/>
    <dgm:cxn modelId="{8926B76F-515A-4AC3-8559-0E022D36E9FE}" type="presOf" srcId="{F2CA2E34-51E8-481C-A87F-12EB9CC8472F}" destId="{1DF2BBA6-25BD-4B70-8BEF-FBF124533073}" srcOrd="0" destOrd="0" presId="urn:microsoft.com/office/officeart/2005/8/layout/vList2"/>
    <dgm:cxn modelId="{F3FABBC9-51BA-4017-B96D-99D78DA664C7}" srcId="{010527C7-F5B7-46F9-8385-4BD4A7BC9BD1}" destId="{84B258A0-B3C4-4D81-88EF-28B39C58BB84}" srcOrd="2" destOrd="0" parTransId="{288CBC0B-38BE-4334-AC79-C82A4FC59A5F}" sibTransId="{2862DD0D-016F-442D-8214-DECE81DC085B}"/>
    <dgm:cxn modelId="{F17E07ED-AD50-4C49-AD5F-8F6DEC90254C}" type="presOf" srcId="{010527C7-F5B7-46F9-8385-4BD4A7BC9BD1}" destId="{8264FC26-3880-4088-BA32-00FA9B4999A4}" srcOrd="0" destOrd="0" presId="urn:microsoft.com/office/officeart/2005/8/layout/vList2"/>
    <dgm:cxn modelId="{4D52359E-89BE-4851-A6ED-3D63CD6E89F8}" type="presParOf" srcId="{8264FC26-3880-4088-BA32-00FA9B4999A4}" destId="{5EDDB520-F1F0-4630-8C25-31F8D1FFA25C}" srcOrd="0" destOrd="0" presId="urn:microsoft.com/office/officeart/2005/8/layout/vList2"/>
    <dgm:cxn modelId="{DCC5DE59-5B5C-4AA9-9BA8-7879B0624515}" type="presParOf" srcId="{8264FC26-3880-4088-BA32-00FA9B4999A4}" destId="{D5B057A2-852F-4879-8B43-7B2EEC6581F0}" srcOrd="1" destOrd="0" presId="urn:microsoft.com/office/officeart/2005/8/layout/vList2"/>
    <dgm:cxn modelId="{C2C9BE50-F8BC-4842-8EFD-6E260AAC7F60}" type="presParOf" srcId="{8264FC26-3880-4088-BA32-00FA9B4999A4}" destId="{FCAD3807-A9D9-4B97-B629-69284ACC33C1}" srcOrd="2" destOrd="0" presId="urn:microsoft.com/office/officeart/2005/8/layout/vList2"/>
    <dgm:cxn modelId="{086CEE01-F6F8-4F18-8FC5-5D3140E30225}" type="presParOf" srcId="{8264FC26-3880-4088-BA32-00FA9B4999A4}" destId="{4B368E0F-B50A-41B2-A88B-FAA90AFE7CBD}" srcOrd="3" destOrd="0" presId="urn:microsoft.com/office/officeart/2005/8/layout/vList2"/>
    <dgm:cxn modelId="{7C82F412-8913-4193-988F-3D268802033D}" type="presParOf" srcId="{8264FC26-3880-4088-BA32-00FA9B4999A4}" destId="{6D8DFEC1-5A29-45AD-8758-E4A9BF9DB020}" srcOrd="4" destOrd="0" presId="urn:microsoft.com/office/officeart/2005/8/layout/vList2"/>
    <dgm:cxn modelId="{15B9CBC1-2044-4B89-AD99-9BF27F78FE8C}" type="presParOf" srcId="{8264FC26-3880-4088-BA32-00FA9B4999A4}" destId="{F653BBF0-8258-46AF-9DD2-A0B7FACC0332}" srcOrd="5" destOrd="0" presId="urn:microsoft.com/office/officeart/2005/8/layout/vList2"/>
    <dgm:cxn modelId="{3FD59254-468A-4721-8B53-488A8413D67D}" type="presParOf" srcId="{8264FC26-3880-4088-BA32-00FA9B4999A4}" destId="{1DF2BBA6-25BD-4B70-8BEF-FBF124533073}" srcOrd="6" destOrd="0" presId="urn:microsoft.com/office/officeart/2005/8/layout/vList2"/>
    <dgm:cxn modelId="{AD23973F-CCE0-4D84-8969-EFD4E4C6A9EE}" type="presParOf" srcId="{8264FC26-3880-4088-BA32-00FA9B4999A4}" destId="{85D9CAFE-4852-495D-A92C-6B9C7AB35363}" srcOrd="7" destOrd="0" presId="urn:microsoft.com/office/officeart/2005/8/layout/vList2"/>
    <dgm:cxn modelId="{0B26ACD8-795B-4BFE-9B09-4C6EAAA7752E}" type="presParOf" srcId="{8264FC26-3880-4088-BA32-00FA9B4999A4}" destId="{9086C6E4-7173-458E-B3EB-E0E31B34926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598933-096F-48FC-85FF-0C372942BAF5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uk-UA"/>
        </a:p>
      </dgm:t>
    </dgm:pt>
    <dgm:pt modelId="{36BEC722-0B64-4247-BA20-A1109C648AB9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1) Визначте </a:t>
          </a:r>
          <a:r>
            <a:rPr lang="uk-UA" sz="1600" b="1" dirty="0">
              <a:solidFill>
                <a:srgbClr val="C00000"/>
              </a:solidFill>
              <a:latin typeface="Arial Narrow" panose="020B0606020202030204" pitchFamily="34" charset="0"/>
            </a:rPr>
            <a:t>2 -3 приклади позитивної практики</a:t>
          </a:r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, яку слід підтримувати в баченні нашого рідного міста як інтеркультурного? </a:t>
          </a:r>
        </a:p>
      </dgm:t>
    </dgm:pt>
    <dgm:pt modelId="{37741DF0-8EE2-4303-949C-01858AD72BF3}" type="parTrans" cxnId="{4E26C110-D3EC-47BC-BF4B-7F18F6976991}">
      <dgm:prSet/>
      <dgm:spPr/>
      <dgm:t>
        <a:bodyPr/>
        <a:lstStyle/>
        <a:p>
          <a:endParaRPr lang="uk-UA" sz="1600" b="1" dirty="0">
            <a:latin typeface="Arial Narrow" panose="020B0606020202030204" pitchFamily="34" charset="0"/>
          </a:endParaRPr>
        </a:p>
      </dgm:t>
    </dgm:pt>
    <dgm:pt modelId="{8CF9F4DD-78C8-4DF1-9A54-C29549EE0CFC}" type="sibTrans" cxnId="{4E26C110-D3EC-47BC-BF4B-7F18F6976991}">
      <dgm:prSet/>
      <dgm:spPr/>
      <dgm:t>
        <a:bodyPr/>
        <a:lstStyle/>
        <a:p>
          <a:endParaRPr lang="uk-UA" sz="1600" b="1" dirty="0">
            <a:latin typeface="Arial Narrow" panose="020B0606020202030204" pitchFamily="34" charset="0"/>
          </a:endParaRPr>
        </a:p>
      </dgm:t>
    </dgm:pt>
    <dgm:pt modelId="{26963B36-A68F-4B7D-BBE8-7AE66E7BEC7B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2) Визначте </a:t>
          </a:r>
          <a:r>
            <a:rPr lang="uk-UA" sz="1600" b="1" dirty="0">
              <a:solidFill>
                <a:srgbClr val="C00000"/>
              </a:solidFill>
              <a:latin typeface="Arial Narrow" panose="020B0606020202030204" pitchFamily="34" charset="0"/>
            </a:rPr>
            <a:t>2 -3 приклади негативної практики</a:t>
          </a:r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, яку слід змінити, щоб наше місто було більш інтеркультурним?</a:t>
          </a:r>
        </a:p>
      </dgm:t>
    </dgm:pt>
    <dgm:pt modelId="{AFE2E61F-8228-46CE-90DB-97BABF2B8AF6}" type="parTrans" cxnId="{86E5F78C-0199-40D9-AE68-15C5BFE828C8}">
      <dgm:prSet/>
      <dgm:spPr/>
      <dgm:t>
        <a:bodyPr/>
        <a:lstStyle/>
        <a:p>
          <a:endParaRPr lang="uk-UA" sz="1600" b="1" dirty="0">
            <a:latin typeface="Arial Narrow" panose="020B0606020202030204" pitchFamily="34" charset="0"/>
          </a:endParaRPr>
        </a:p>
      </dgm:t>
    </dgm:pt>
    <dgm:pt modelId="{013AB26C-E7DA-4CEA-9B46-8CA475907E59}" type="sibTrans" cxnId="{86E5F78C-0199-40D9-AE68-15C5BFE828C8}">
      <dgm:prSet/>
      <dgm:spPr/>
      <dgm:t>
        <a:bodyPr/>
        <a:lstStyle/>
        <a:p>
          <a:endParaRPr lang="uk-UA" sz="1600" b="1" dirty="0">
            <a:latin typeface="Arial Narrow" panose="020B0606020202030204" pitchFamily="34" charset="0"/>
          </a:endParaRPr>
        </a:p>
      </dgm:t>
    </dgm:pt>
    <dgm:pt modelId="{AAB46FAC-E3FE-4B7A-86C1-CD1C9689580A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3) З</a:t>
          </a:r>
          <a:r>
            <a:rPr lang="uk-UA" sz="1600" b="1" noProof="0" dirty="0">
              <a:solidFill>
                <a:srgbClr val="002060"/>
              </a:solidFill>
              <a:latin typeface="Arial Narrow" panose="020B0606020202030204" pitchFamily="34" charset="0"/>
            </a:rPr>
            <a:t>апропонуйте</a:t>
          </a:r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 </a:t>
          </a:r>
          <a:r>
            <a:rPr lang="uk-UA" sz="1600" b="1" dirty="0">
              <a:solidFill>
                <a:srgbClr val="C00000"/>
              </a:solidFill>
              <a:latin typeface="Arial Narrow" panose="020B0606020202030204" pitchFamily="34" charset="0"/>
            </a:rPr>
            <a:t>2-3 конкретні пропозиції </a:t>
          </a:r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до змін.</a:t>
          </a:r>
        </a:p>
      </dgm:t>
    </dgm:pt>
    <dgm:pt modelId="{AC27C364-BAE3-4D77-91D9-E8EA8B39BEB2}" type="parTrans" cxnId="{B1786347-5243-4479-8E41-E9412DCA4A15}">
      <dgm:prSet/>
      <dgm:spPr/>
      <dgm:t>
        <a:bodyPr/>
        <a:lstStyle/>
        <a:p>
          <a:endParaRPr lang="uk-UA" sz="1600" b="1" dirty="0">
            <a:latin typeface="Arial Narrow" panose="020B0606020202030204" pitchFamily="34" charset="0"/>
          </a:endParaRPr>
        </a:p>
      </dgm:t>
    </dgm:pt>
    <dgm:pt modelId="{F3A3698F-0FED-412F-AFD4-5131E5D065E8}" type="sibTrans" cxnId="{B1786347-5243-4479-8E41-E9412DCA4A15}">
      <dgm:prSet/>
      <dgm:spPr/>
      <dgm:t>
        <a:bodyPr/>
        <a:lstStyle/>
        <a:p>
          <a:endParaRPr lang="uk-UA" sz="1600" b="1" dirty="0">
            <a:latin typeface="Arial Narrow" panose="020B0606020202030204" pitchFamily="34" charset="0"/>
          </a:endParaRPr>
        </a:p>
      </dgm:t>
    </dgm:pt>
    <dgm:pt modelId="{DED4E704-6790-4DB9-A520-716171AB8687}" type="pres">
      <dgm:prSet presAssocID="{28598933-096F-48FC-85FF-0C372942BA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89619-46AD-4921-B51E-308BF934A716}" type="pres">
      <dgm:prSet presAssocID="{36BEC722-0B64-4247-BA20-A1109C648AB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BA84E-18AA-43CA-9349-9DE6481CD1FB}" type="pres">
      <dgm:prSet presAssocID="{8CF9F4DD-78C8-4DF1-9A54-C29549EE0CFC}" presName="spacer" presStyleCnt="0"/>
      <dgm:spPr/>
    </dgm:pt>
    <dgm:pt modelId="{CB6D5541-28C0-4E42-AB8C-31AD939E577A}" type="pres">
      <dgm:prSet presAssocID="{26963B36-A68F-4B7D-BBE8-7AE66E7BEC7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910AD-DC2B-4F3C-A062-07AF5B5D69C9}" type="pres">
      <dgm:prSet presAssocID="{013AB26C-E7DA-4CEA-9B46-8CA475907E59}" presName="spacer" presStyleCnt="0"/>
      <dgm:spPr/>
    </dgm:pt>
    <dgm:pt modelId="{1E3994B3-88C7-4E2A-A07A-C16CF3ED7F95}" type="pres">
      <dgm:prSet presAssocID="{AAB46FAC-E3FE-4B7A-86C1-CD1C9689580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D4D9F6-8636-40C6-878D-F5FEF471E9D2}" type="presOf" srcId="{26963B36-A68F-4B7D-BBE8-7AE66E7BEC7B}" destId="{CB6D5541-28C0-4E42-AB8C-31AD939E577A}" srcOrd="0" destOrd="0" presId="urn:microsoft.com/office/officeart/2005/8/layout/vList2"/>
    <dgm:cxn modelId="{ED720D40-C725-4155-AB7D-BCE86DA68024}" type="presOf" srcId="{AAB46FAC-E3FE-4B7A-86C1-CD1C9689580A}" destId="{1E3994B3-88C7-4E2A-A07A-C16CF3ED7F95}" srcOrd="0" destOrd="0" presId="urn:microsoft.com/office/officeart/2005/8/layout/vList2"/>
    <dgm:cxn modelId="{B1786347-5243-4479-8E41-E9412DCA4A15}" srcId="{28598933-096F-48FC-85FF-0C372942BAF5}" destId="{AAB46FAC-E3FE-4B7A-86C1-CD1C9689580A}" srcOrd="2" destOrd="0" parTransId="{AC27C364-BAE3-4D77-91D9-E8EA8B39BEB2}" sibTransId="{F3A3698F-0FED-412F-AFD4-5131E5D065E8}"/>
    <dgm:cxn modelId="{92036CE6-A58F-4F84-B1E5-C641B9208C4E}" type="presOf" srcId="{36BEC722-0B64-4247-BA20-A1109C648AB9}" destId="{A2789619-46AD-4921-B51E-308BF934A716}" srcOrd="0" destOrd="0" presId="urn:microsoft.com/office/officeart/2005/8/layout/vList2"/>
    <dgm:cxn modelId="{7E154497-382A-4F97-945F-3DC158C8B5A7}" type="presOf" srcId="{28598933-096F-48FC-85FF-0C372942BAF5}" destId="{DED4E704-6790-4DB9-A520-716171AB8687}" srcOrd="0" destOrd="0" presId="urn:microsoft.com/office/officeart/2005/8/layout/vList2"/>
    <dgm:cxn modelId="{4E26C110-D3EC-47BC-BF4B-7F18F6976991}" srcId="{28598933-096F-48FC-85FF-0C372942BAF5}" destId="{36BEC722-0B64-4247-BA20-A1109C648AB9}" srcOrd="0" destOrd="0" parTransId="{37741DF0-8EE2-4303-949C-01858AD72BF3}" sibTransId="{8CF9F4DD-78C8-4DF1-9A54-C29549EE0CFC}"/>
    <dgm:cxn modelId="{86E5F78C-0199-40D9-AE68-15C5BFE828C8}" srcId="{28598933-096F-48FC-85FF-0C372942BAF5}" destId="{26963B36-A68F-4B7D-BBE8-7AE66E7BEC7B}" srcOrd="1" destOrd="0" parTransId="{AFE2E61F-8228-46CE-90DB-97BABF2B8AF6}" sibTransId="{013AB26C-E7DA-4CEA-9B46-8CA475907E59}"/>
    <dgm:cxn modelId="{E2ABF7F4-57D0-4650-8AF8-8A096AD9261D}" type="presParOf" srcId="{DED4E704-6790-4DB9-A520-716171AB8687}" destId="{A2789619-46AD-4921-B51E-308BF934A716}" srcOrd="0" destOrd="0" presId="urn:microsoft.com/office/officeart/2005/8/layout/vList2"/>
    <dgm:cxn modelId="{46CB7A13-F833-4E5F-93DE-8F70B1C08F31}" type="presParOf" srcId="{DED4E704-6790-4DB9-A520-716171AB8687}" destId="{9D3BA84E-18AA-43CA-9349-9DE6481CD1FB}" srcOrd="1" destOrd="0" presId="urn:microsoft.com/office/officeart/2005/8/layout/vList2"/>
    <dgm:cxn modelId="{030FAFE8-4559-4FCC-A8B1-90F53AD8A26C}" type="presParOf" srcId="{DED4E704-6790-4DB9-A520-716171AB8687}" destId="{CB6D5541-28C0-4E42-AB8C-31AD939E577A}" srcOrd="2" destOrd="0" presId="urn:microsoft.com/office/officeart/2005/8/layout/vList2"/>
    <dgm:cxn modelId="{2DB88C62-E6E4-48E5-8AF9-BDA7A4FB806A}" type="presParOf" srcId="{DED4E704-6790-4DB9-A520-716171AB8687}" destId="{C45910AD-DC2B-4F3C-A062-07AF5B5D69C9}" srcOrd="3" destOrd="0" presId="urn:microsoft.com/office/officeart/2005/8/layout/vList2"/>
    <dgm:cxn modelId="{878078B4-FD62-49D9-BDCD-BC2C5EAE5C4C}" type="presParOf" srcId="{DED4E704-6790-4DB9-A520-716171AB8687}" destId="{1E3994B3-88C7-4E2A-A07A-C16CF3ED7F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0527C7-F5B7-46F9-8385-4BD4A7BC9BD1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F9EA755E-7E7D-4A93-9C48-52B950DB2217}">
      <dgm:prSet custT="1"/>
      <dgm:spPr/>
      <dgm:t>
        <a:bodyPr/>
        <a:lstStyle/>
        <a:p>
          <a:pPr rtl="0"/>
          <a:r>
            <a:rPr lang="uk-UA" sz="2000" b="1" dirty="0">
              <a:solidFill>
                <a:srgbClr val="002060"/>
              </a:solidFill>
              <a:latin typeface="Arial Narrow" panose="020B0606020202030204" pitchFamily="34" charset="0"/>
            </a:rPr>
            <a:t>Міжкультурна свідомість, освіта та міжкультурне спілкування</a:t>
          </a:r>
          <a:endParaRPr lang="ru-RU" sz="20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6D65777-E2A9-4AC3-978D-30142193DC88}" type="parTrans" cxnId="{4E79BBE4-DABD-466F-A0CB-1ECB8CC12847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49580E3-B09A-40DF-A74B-F11C9C3EBBB0}" type="sibTrans" cxnId="{4E79BBE4-DABD-466F-A0CB-1ECB8CC12847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13673F2-E215-420D-8ED5-868F6534507F}">
      <dgm:prSet custT="1"/>
      <dgm:spPr/>
      <dgm:t>
        <a:bodyPr/>
        <a:lstStyle/>
        <a:p>
          <a:pPr rtl="0"/>
          <a:r>
            <a:rPr lang="uk-UA" sz="2000" b="1" dirty="0">
              <a:solidFill>
                <a:srgbClr val="002060"/>
              </a:solidFill>
              <a:latin typeface="Arial Narrow" panose="020B0606020202030204" pitchFamily="34" charset="0"/>
            </a:rPr>
            <a:t>Соціально-економічний і  інформаційний менеджмент інтеркультурного розвитку міста та активізація громадської діяльності</a:t>
          </a:r>
          <a:endParaRPr lang="ru-RU" sz="20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2164802-8E98-43F0-A1B8-DD3530747A98}" type="parTrans" cxnId="{2FEB1513-094C-4EB6-AD8B-33A4E7DAD28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415B92E-2251-4969-B9BE-814F2D1D5323}" type="sibTrans" cxnId="{2FEB1513-094C-4EB6-AD8B-33A4E7DAD286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4B258A0-B3C4-4D81-88EF-28B39C58BB84}">
      <dgm:prSet custT="1"/>
      <dgm:spPr/>
      <dgm:t>
        <a:bodyPr/>
        <a:lstStyle/>
        <a:p>
          <a:pPr rtl="0"/>
          <a:r>
            <a:rPr lang="uk-UA" sz="2000" b="1" dirty="0">
              <a:solidFill>
                <a:srgbClr val="002060"/>
              </a:solidFill>
              <a:latin typeface="Arial Narrow" panose="020B0606020202030204" pitchFamily="34" charset="0"/>
            </a:rPr>
            <a:t>Інтеркультурне планування й облаштування креативного міського простору </a:t>
          </a:r>
          <a:endParaRPr lang="ru-RU" sz="20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88CBC0B-38BE-4334-AC79-C82A4FC59A5F}" type="parTrans" cxnId="{F3FABBC9-51BA-4017-B96D-99D78DA664C7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862DD0D-016F-442D-8214-DECE81DC085B}" type="sibTrans" cxnId="{F3FABBC9-51BA-4017-B96D-99D78DA664C7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2CA2E34-51E8-481C-A87F-12EB9CC8472F}">
      <dgm:prSet custT="1"/>
      <dgm:spPr/>
      <dgm:t>
        <a:bodyPr/>
        <a:lstStyle/>
        <a:p>
          <a:pPr rtl="0"/>
          <a:r>
            <a:rPr lang="uk-UA" sz="2000" b="1" dirty="0">
              <a:solidFill>
                <a:srgbClr val="002060"/>
              </a:solidFill>
              <a:latin typeface="Arial Narrow" panose="020B0606020202030204" pitchFamily="34" charset="0"/>
            </a:rPr>
            <a:t>Привітальна політика міста та культурно-духовні практики громади</a:t>
          </a:r>
          <a:endParaRPr lang="ru-RU" sz="20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3C1CFFC-122E-47F6-8D75-6084D5324D7D}" type="parTrans" cxnId="{26D63FCD-DD80-4B6C-9C0A-DC50DFFB1EB5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4EEB330-5415-466F-9210-91640584693C}" type="sibTrans" cxnId="{26D63FCD-DD80-4B6C-9C0A-DC50DFFB1EB5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4000988D-3DDC-456E-9EC7-2D8417E9E8A8}">
      <dgm:prSet custT="1"/>
      <dgm:spPr/>
      <dgm:t>
        <a:bodyPr/>
        <a:lstStyle/>
        <a:p>
          <a:pPr rtl="0"/>
          <a:r>
            <a:rPr lang="uk-UA" sz="2000" b="1" dirty="0">
              <a:solidFill>
                <a:srgbClr val="002060"/>
              </a:solidFill>
              <a:latin typeface="Arial Narrow" panose="020B0606020202030204" pitchFamily="34" charset="0"/>
            </a:rPr>
            <a:t>Краєзнавство та </a:t>
          </a:r>
          <a:r>
            <a:rPr lang="uk-UA" sz="2000" b="1" dirty="0" err="1">
              <a:solidFill>
                <a:srgbClr val="002060"/>
              </a:solidFill>
              <a:latin typeface="Arial Narrow" panose="020B0606020202030204" pitchFamily="34" charset="0"/>
            </a:rPr>
            <a:t>етнотуризм</a:t>
          </a:r>
          <a:endParaRPr lang="ru-RU" sz="20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85094D0-6BEF-4FDC-8B90-E811B30C1F39}" type="parTrans" cxnId="{AD9F7F8B-A053-46E4-B80C-1071594529B9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9A27510-90BD-41F1-8392-973B4E6FD3AA}" type="sibTrans" cxnId="{AD9F7F8B-A053-46E4-B80C-1071594529B9}">
      <dgm:prSet/>
      <dgm:spPr/>
      <dgm:t>
        <a:bodyPr/>
        <a:lstStyle/>
        <a:p>
          <a:endParaRPr lang="uk-UA" sz="20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264FC26-3880-4088-BA32-00FA9B4999A4}" type="pres">
      <dgm:prSet presAssocID="{010527C7-F5B7-46F9-8385-4BD4A7BC9B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DDB520-F1F0-4630-8C25-31F8D1FFA25C}" type="pres">
      <dgm:prSet presAssocID="{F9EA755E-7E7D-4A93-9C48-52B950DB221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057A2-852F-4879-8B43-7B2EEC6581F0}" type="pres">
      <dgm:prSet presAssocID="{749580E3-B09A-40DF-A74B-F11C9C3EBBB0}" presName="spacer" presStyleCnt="0"/>
      <dgm:spPr/>
    </dgm:pt>
    <dgm:pt modelId="{FCAD3807-A9D9-4B97-B629-69284ACC33C1}" type="pres">
      <dgm:prSet presAssocID="{913673F2-E215-420D-8ED5-868F6534507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68E0F-B50A-41B2-A88B-FAA90AFE7CBD}" type="pres">
      <dgm:prSet presAssocID="{B415B92E-2251-4969-B9BE-814F2D1D5323}" presName="spacer" presStyleCnt="0"/>
      <dgm:spPr/>
    </dgm:pt>
    <dgm:pt modelId="{6D8DFEC1-5A29-45AD-8758-E4A9BF9DB020}" type="pres">
      <dgm:prSet presAssocID="{84B258A0-B3C4-4D81-88EF-28B39C58BB8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3BBF0-8258-46AF-9DD2-A0B7FACC0332}" type="pres">
      <dgm:prSet presAssocID="{2862DD0D-016F-442D-8214-DECE81DC085B}" presName="spacer" presStyleCnt="0"/>
      <dgm:spPr/>
    </dgm:pt>
    <dgm:pt modelId="{1DF2BBA6-25BD-4B70-8BEF-FBF124533073}" type="pres">
      <dgm:prSet presAssocID="{F2CA2E34-51E8-481C-A87F-12EB9CC8472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9CAFE-4852-495D-A92C-6B9C7AB35363}" type="pres">
      <dgm:prSet presAssocID="{F4EEB330-5415-466F-9210-91640584693C}" presName="spacer" presStyleCnt="0"/>
      <dgm:spPr/>
    </dgm:pt>
    <dgm:pt modelId="{9086C6E4-7173-458E-B3EB-E0E31B349262}" type="pres">
      <dgm:prSet presAssocID="{4000988D-3DDC-456E-9EC7-2D8417E9E8A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F286E5-BB04-48BB-96AE-4DDE1F38469D}" type="presOf" srcId="{F2CA2E34-51E8-481C-A87F-12EB9CC8472F}" destId="{1DF2BBA6-25BD-4B70-8BEF-FBF124533073}" srcOrd="0" destOrd="0" presId="urn:microsoft.com/office/officeart/2005/8/layout/vList2"/>
    <dgm:cxn modelId="{F3FABBC9-51BA-4017-B96D-99D78DA664C7}" srcId="{010527C7-F5B7-46F9-8385-4BD4A7BC9BD1}" destId="{84B258A0-B3C4-4D81-88EF-28B39C58BB84}" srcOrd="2" destOrd="0" parTransId="{288CBC0B-38BE-4334-AC79-C82A4FC59A5F}" sibTransId="{2862DD0D-016F-442D-8214-DECE81DC085B}"/>
    <dgm:cxn modelId="{EC390882-EB43-4452-9335-731671033C7A}" type="presOf" srcId="{4000988D-3DDC-456E-9EC7-2D8417E9E8A8}" destId="{9086C6E4-7173-458E-B3EB-E0E31B349262}" srcOrd="0" destOrd="0" presId="urn:microsoft.com/office/officeart/2005/8/layout/vList2"/>
    <dgm:cxn modelId="{3CA47BC9-EBB9-4F52-89FF-D39EC13D97B0}" type="presOf" srcId="{010527C7-F5B7-46F9-8385-4BD4A7BC9BD1}" destId="{8264FC26-3880-4088-BA32-00FA9B4999A4}" srcOrd="0" destOrd="0" presId="urn:microsoft.com/office/officeart/2005/8/layout/vList2"/>
    <dgm:cxn modelId="{AB93F979-7A89-4BD5-98CA-A182B2937AD4}" type="presOf" srcId="{84B258A0-B3C4-4D81-88EF-28B39C58BB84}" destId="{6D8DFEC1-5A29-45AD-8758-E4A9BF9DB020}" srcOrd="0" destOrd="0" presId="urn:microsoft.com/office/officeart/2005/8/layout/vList2"/>
    <dgm:cxn modelId="{B54D99A2-AF84-45E7-98A9-DB44B484964F}" type="presOf" srcId="{F9EA755E-7E7D-4A93-9C48-52B950DB2217}" destId="{5EDDB520-F1F0-4630-8C25-31F8D1FFA25C}" srcOrd="0" destOrd="0" presId="urn:microsoft.com/office/officeart/2005/8/layout/vList2"/>
    <dgm:cxn modelId="{4E79BBE4-DABD-466F-A0CB-1ECB8CC12847}" srcId="{010527C7-F5B7-46F9-8385-4BD4A7BC9BD1}" destId="{F9EA755E-7E7D-4A93-9C48-52B950DB2217}" srcOrd="0" destOrd="0" parTransId="{66D65777-E2A9-4AC3-978D-30142193DC88}" sibTransId="{749580E3-B09A-40DF-A74B-F11C9C3EBBB0}"/>
    <dgm:cxn modelId="{2FEB1513-094C-4EB6-AD8B-33A4E7DAD286}" srcId="{010527C7-F5B7-46F9-8385-4BD4A7BC9BD1}" destId="{913673F2-E215-420D-8ED5-868F6534507F}" srcOrd="1" destOrd="0" parTransId="{F2164802-8E98-43F0-A1B8-DD3530747A98}" sibTransId="{B415B92E-2251-4969-B9BE-814F2D1D5323}"/>
    <dgm:cxn modelId="{26D63FCD-DD80-4B6C-9C0A-DC50DFFB1EB5}" srcId="{010527C7-F5B7-46F9-8385-4BD4A7BC9BD1}" destId="{F2CA2E34-51E8-481C-A87F-12EB9CC8472F}" srcOrd="3" destOrd="0" parTransId="{03C1CFFC-122E-47F6-8D75-6084D5324D7D}" sibTransId="{F4EEB330-5415-466F-9210-91640584693C}"/>
    <dgm:cxn modelId="{8262338F-7681-4215-872D-44F70936A54D}" type="presOf" srcId="{913673F2-E215-420D-8ED5-868F6534507F}" destId="{FCAD3807-A9D9-4B97-B629-69284ACC33C1}" srcOrd="0" destOrd="0" presId="urn:microsoft.com/office/officeart/2005/8/layout/vList2"/>
    <dgm:cxn modelId="{AD9F7F8B-A053-46E4-B80C-1071594529B9}" srcId="{010527C7-F5B7-46F9-8385-4BD4A7BC9BD1}" destId="{4000988D-3DDC-456E-9EC7-2D8417E9E8A8}" srcOrd="4" destOrd="0" parTransId="{685094D0-6BEF-4FDC-8B90-E811B30C1F39}" sibTransId="{D9A27510-90BD-41F1-8392-973B4E6FD3AA}"/>
    <dgm:cxn modelId="{54C24AD4-BBD6-4E69-B3C4-F502E465C673}" type="presParOf" srcId="{8264FC26-3880-4088-BA32-00FA9B4999A4}" destId="{5EDDB520-F1F0-4630-8C25-31F8D1FFA25C}" srcOrd="0" destOrd="0" presId="urn:microsoft.com/office/officeart/2005/8/layout/vList2"/>
    <dgm:cxn modelId="{4DC38ED1-A086-4811-A246-12BEF5BD2A4D}" type="presParOf" srcId="{8264FC26-3880-4088-BA32-00FA9B4999A4}" destId="{D5B057A2-852F-4879-8B43-7B2EEC6581F0}" srcOrd="1" destOrd="0" presId="urn:microsoft.com/office/officeart/2005/8/layout/vList2"/>
    <dgm:cxn modelId="{3EF1532E-4568-49E3-B3C6-8EE33B0D57A1}" type="presParOf" srcId="{8264FC26-3880-4088-BA32-00FA9B4999A4}" destId="{FCAD3807-A9D9-4B97-B629-69284ACC33C1}" srcOrd="2" destOrd="0" presId="urn:microsoft.com/office/officeart/2005/8/layout/vList2"/>
    <dgm:cxn modelId="{6AE75131-40D5-4FDA-8168-0CDF17A56FC5}" type="presParOf" srcId="{8264FC26-3880-4088-BA32-00FA9B4999A4}" destId="{4B368E0F-B50A-41B2-A88B-FAA90AFE7CBD}" srcOrd="3" destOrd="0" presId="urn:microsoft.com/office/officeart/2005/8/layout/vList2"/>
    <dgm:cxn modelId="{28117846-8E38-4695-AA36-7F4853B599B1}" type="presParOf" srcId="{8264FC26-3880-4088-BA32-00FA9B4999A4}" destId="{6D8DFEC1-5A29-45AD-8758-E4A9BF9DB020}" srcOrd="4" destOrd="0" presId="urn:microsoft.com/office/officeart/2005/8/layout/vList2"/>
    <dgm:cxn modelId="{4B224636-0B52-452E-9D51-BB969F8DD74B}" type="presParOf" srcId="{8264FC26-3880-4088-BA32-00FA9B4999A4}" destId="{F653BBF0-8258-46AF-9DD2-A0B7FACC0332}" srcOrd="5" destOrd="0" presId="urn:microsoft.com/office/officeart/2005/8/layout/vList2"/>
    <dgm:cxn modelId="{8DD28887-6201-4BBB-9990-DF27D728D8AB}" type="presParOf" srcId="{8264FC26-3880-4088-BA32-00FA9B4999A4}" destId="{1DF2BBA6-25BD-4B70-8BEF-FBF124533073}" srcOrd="6" destOrd="0" presId="urn:microsoft.com/office/officeart/2005/8/layout/vList2"/>
    <dgm:cxn modelId="{075D9238-2C93-4E29-88A0-2B599EA1D5F2}" type="presParOf" srcId="{8264FC26-3880-4088-BA32-00FA9B4999A4}" destId="{85D9CAFE-4852-495D-A92C-6B9C7AB35363}" srcOrd="7" destOrd="0" presId="urn:microsoft.com/office/officeart/2005/8/layout/vList2"/>
    <dgm:cxn modelId="{1968EC86-E797-4AF5-8E0B-52BAE1F99E7B}" type="presParOf" srcId="{8264FC26-3880-4088-BA32-00FA9B4999A4}" destId="{9086C6E4-7173-458E-B3EB-E0E31B34926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AF55C4-2804-4B05-9A20-A1C8C93319F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9746896B-B0D0-4F3A-A3C7-989630A1E64B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Що з інтеркультурного життя міста на Вашу думку є пріоритетним для жителів міста (виходячи з вашого напрямку роботи)?</a:t>
          </a:r>
        </a:p>
      </dgm:t>
    </dgm:pt>
    <dgm:pt modelId="{87B487F5-1EBC-4BC3-81BC-6FB71D06A636}" type="parTrans" cxnId="{FEBD1AB9-0E8D-4819-B6BA-F91BB00C7226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E1C9FBC-919F-4140-A43B-46392E42C92D}" type="sibTrans" cxnId="{FEBD1AB9-0E8D-4819-B6BA-F91BB00C7226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5949EDC-7F86-4397-9888-110887432606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Які культурні ресурси наявні в місті, а яких не вистачає(виходячи з вашого напрямку роботи) ?</a:t>
          </a:r>
        </a:p>
      </dgm:t>
    </dgm:pt>
    <dgm:pt modelId="{0A3A31CC-1520-4AA2-AA11-9A9E81D1E945}" type="parTrans" cxnId="{7A4CBF0D-D95C-4234-B6AC-6A5A7D6B5A90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53BCF82-EE26-4E32-B47F-1CE66A730375}" type="sibTrans" cxnId="{7A4CBF0D-D95C-4234-B6AC-6A5A7D6B5A90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35DA9D9-7E1F-4232-8824-18FE9964EA7E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Як ви особисто (або з професійної точки зору) можете посприяти розвитку інтеркультурного Мелітополя (виходячи з вашого напрямку роботи)?</a:t>
          </a:r>
        </a:p>
      </dgm:t>
    </dgm:pt>
    <dgm:pt modelId="{AB2E0D1D-5179-419E-99E5-ADB23EE11CBA}" type="parTrans" cxnId="{7F15377A-6FB9-4366-8C3F-FF489713F93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FEA55A1-F744-462B-B1ED-AFF02E556842}" type="sibTrans" cxnId="{7F15377A-6FB9-4366-8C3F-FF489713F93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6AA9A611-DCE1-49D3-82A9-4D1BC6C4C892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Які три речі я б змінив у місті найперше, для інтеркультурного обміну, співпраці з іншими містами) (виходячи з вашого напрямку роботи)?</a:t>
          </a:r>
        </a:p>
      </dgm:t>
    </dgm:pt>
    <dgm:pt modelId="{187645A9-2972-4CF2-A6E3-CC86F986A69E}" type="parTrans" cxnId="{67E92435-FFE6-4265-8712-DF203FE601C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3CC5E15-855C-45C6-9F13-B5FFDAD4B337}" type="sibTrans" cxnId="{67E92435-FFE6-4265-8712-DF203FE601CE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DF193D9-72B8-4075-8E55-0A5F604BE56F}">
      <dgm:prSet custT="1"/>
      <dgm:spPr/>
      <dgm:t>
        <a:bodyPr/>
        <a:lstStyle/>
        <a:p>
          <a:pPr rtl="0"/>
          <a:r>
            <a:rPr lang="uk-UA" sz="1600" b="1">
              <a:solidFill>
                <a:srgbClr val="002060"/>
              </a:solidFill>
              <a:latin typeface="Arial Narrow" panose="020B0606020202030204" pitchFamily="34" charset="0"/>
            </a:rPr>
            <a:t>З ким перш за все, вам необхідно було б співпрацювати, щоб здійснити ці зміни у місті(виходячи з вашого напрямку роботи)? </a:t>
          </a:r>
        </a:p>
      </dgm:t>
    </dgm:pt>
    <dgm:pt modelId="{A5A75415-8905-4D7E-B55F-8B2844386338}" type="parTrans" cxnId="{4AE3D110-6EDC-4C30-8C24-22B4D172E75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BDF7CD2-0DFD-4C47-A865-6F727672EAE3}" type="sibTrans" cxnId="{4AE3D110-6EDC-4C30-8C24-22B4D172E751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6571966-6781-41D3-BE5B-2C68EDFEC283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Які підводні </a:t>
          </a:r>
          <a:r>
            <a:rPr lang="uk-UA" sz="1600" b="1" dirty="0" err="1">
              <a:solidFill>
                <a:srgbClr val="002060"/>
              </a:solidFill>
              <a:latin typeface="Arial Narrow" panose="020B0606020202030204" pitchFamily="34" charset="0"/>
            </a:rPr>
            <a:t>камені</a:t>
          </a:r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 можуть </a:t>
          </a:r>
          <a:r>
            <a:rPr lang="uk-UA" sz="1600" b="1" dirty="0" err="1">
              <a:solidFill>
                <a:srgbClr val="002060"/>
              </a:solidFill>
              <a:latin typeface="Arial Narrow" panose="020B0606020202030204" pitchFamily="34" charset="0"/>
            </a:rPr>
            <a:t>зустрітисяна</a:t>
          </a:r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 шляху до міжкультурної інтеграції міста? Як можемо їх подолати? (виходячи з вашого напрямку роботи)</a:t>
          </a:r>
        </a:p>
      </dgm:t>
    </dgm:pt>
    <dgm:pt modelId="{E6A939A7-707F-4FA0-9DBB-642F2F075A69}" type="parTrans" cxnId="{388B1B80-C032-414A-9B01-2172AF95F96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C667135-8F6F-440E-9279-83A057363595}" type="sibTrans" cxnId="{388B1B80-C032-414A-9B01-2172AF95F96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AA84C8A5-C9C4-425F-B648-EEB3F110890D}" type="pres">
      <dgm:prSet presAssocID="{EFAF55C4-2804-4B05-9A20-A1C8C93319F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A95FD14-8F0C-4325-869D-B5E5D258EC4F}" type="pres">
      <dgm:prSet presAssocID="{EFAF55C4-2804-4B05-9A20-A1C8C93319FF}" presName="Name1" presStyleCnt="0"/>
      <dgm:spPr/>
    </dgm:pt>
    <dgm:pt modelId="{6842832D-1426-4B38-9246-9C8F2107C37C}" type="pres">
      <dgm:prSet presAssocID="{EFAF55C4-2804-4B05-9A20-A1C8C93319FF}" presName="cycle" presStyleCnt="0"/>
      <dgm:spPr/>
    </dgm:pt>
    <dgm:pt modelId="{CBF63D98-8369-48C4-9B85-C0044510AC70}" type="pres">
      <dgm:prSet presAssocID="{EFAF55C4-2804-4B05-9A20-A1C8C93319FF}" presName="srcNode" presStyleLbl="node1" presStyleIdx="0" presStyleCnt="6"/>
      <dgm:spPr/>
    </dgm:pt>
    <dgm:pt modelId="{AD215560-3F83-4DA0-985E-97563DD7C22D}" type="pres">
      <dgm:prSet presAssocID="{EFAF55C4-2804-4B05-9A20-A1C8C93319FF}" presName="conn" presStyleLbl="parChTrans1D2" presStyleIdx="0" presStyleCnt="1"/>
      <dgm:spPr/>
      <dgm:t>
        <a:bodyPr/>
        <a:lstStyle/>
        <a:p>
          <a:endParaRPr lang="ru-RU"/>
        </a:p>
      </dgm:t>
    </dgm:pt>
    <dgm:pt modelId="{FA44BB36-AEB7-44F8-881B-DD6276AA385B}" type="pres">
      <dgm:prSet presAssocID="{EFAF55C4-2804-4B05-9A20-A1C8C93319FF}" presName="extraNode" presStyleLbl="node1" presStyleIdx="0" presStyleCnt="6"/>
      <dgm:spPr/>
    </dgm:pt>
    <dgm:pt modelId="{6E4529A0-B87F-47EB-997E-8D90D6E6CFB9}" type="pres">
      <dgm:prSet presAssocID="{EFAF55C4-2804-4B05-9A20-A1C8C93319FF}" presName="dstNode" presStyleLbl="node1" presStyleIdx="0" presStyleCnt="6"/>
      <dgm:spPr/>
    </dgm:pt>
    <dgm:pt modelId="{A042ED64-8F9F-404E-BCAC-D1470D5F1E87}" type="pres">
      <dgm:prSet presAssocID="{9746896B-B0D0-4F3A-A3C7-989630A1E64B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169D7-4419-4484-8643-E7A912D6FCE3}" type="pres">
      <dgm:prSet presAssocID="{9746896B-B0D0-4F3A-A3C7-989630A1E64B}" presName="accent_1" presStyleCnt="0"/>
      <dgm:spPr/>
    </dgm:pt>
    <dgm:pt modelId="{A6607D59-543E-4B97-B744-74DE7718EB51}" type="pres">
      <dgm:prSet presAssocID="{9746896B-B0D0-4F3A-A3C7-989630A1E64B}" presName="accentRepeatNode" presStyleLbl="solidFgAcc1" presStyleIdx="0" presStyleCnt="6"/>
      <dgm:spPr/>
    </dgm:pt>
    <dgm:pt modelId="{1F2AF8A7-1984-4C68-B23B-6E69DCE1DED6}" type="pres">
      <dgm:prSet presAssocID="{65949EDC-7F86-4397-9888-110887432606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EFE51-CCD5-4A67-8CF8-9AF8DB6F8B2F}" type="pres">
      <dgm:prSet presAssocID="{65949EDC-7F86-4397-9888-110887432606}" presName="accent_2" presStyleCnt="0"/>
      <dgm:spPr/>
    </dgm:pt>
    <dgm:pt modelId="{79382B1C-D017-4AE3-9C8F-B999D9EA6FB7}" type="pres">
      <dgm:prSet presAssocID="{65949EDC-7F86-4397-9888-110887432606}" presName="accentRepeatNode" presStyleLbl="solidFgAcc1" presStyleIdx="1" presStyleCnt="6"/>
      <dgm:spPr/>
    </dgm:pt>
    <dgm:pt modelId="{564F6548-CEC5-4BF2-844A-720348C18BB2}" type="pres">
      <dgm:prSet presAssocID="{B35DA9D9-7E1F-4232-8824-18FE9964EA7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A6CDC-DEC6-4387-B905-1B1290E0FCD6}" type="pres">
      <dgm:prSet presAssocID="{B35DA9D9-7E1F-4232-8824-18FE9964EA7E}" presName="accent_3" presStyleCnt="0"/>
      <dgm:spPr/>
    </dgm:pt>
    <dgm:pt modelId="{6F4B2C39-7103-4C15-ADEA-2AA465EB659D}" type="pres">
      <dgm:prSet presAssocID="{B35DA9D9-7E1F-4232-8824-18FE9964EA7E}" presName="accentRepeatNode" presStyleLbl="solidFgAcc1" presStyleIdx="2" presStyleCnt="6"/>
      <dgm:spPr/>
    </dgm:pt>
    <dgm:pt modelId="{B5B13625-6DB2-4C05-A2E6-9574A9B184F4}" type="pres">
      <dgm:prSet presAssocID="{6AA9A611-DCE1-49D3-82A9-4D1BC6C4C892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61B549-369C-46DC-845E-98768ED75C6A}" type="pres">
      <dgm:prSet presAssocID="{6AA9A611-DCE1-49D3-82A9-4D1BC6C4C892}" presName="accent_4" presStyleCnt="0"/>
      <dgm:spPr/>
    </dgm:pt>
    <dgm:pt modelId="{24EB0261-20C5-4121-BEA2-EF5BAD96D62E}" type="pres">
      <dgm:prSet presAssocID="{6AA9A611-DCE1-49D3-82A9-4D1BC6C4C892}" presName="accentRepeatNode" presStyleLbl="solidFgAcc1" presStyleIdx="3" presStyleCnt="6"/>
      <dgm:spPr/>
    </dgm:pt>
    <dgm:pt modelId="{3A977B19-D19F-47F4-964C-2D62EFA017EB}" type="pres">
      <dgm:prSet presAssocID="{0DF193D9-72B8-4075-8E55-0A5F604BE56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5A1732-6ACA-4A15-9595-AF3FB27799F0}" type="pres">
      <dgm:prSet presAssocID="{0DF193D9-72B8-4075-8E55-0A5F604BE56F}" presName="accent_5" presStyleCnt="0"/>
      <dgm:spPr/>
    </dgm:pt>
    <dgm:pt modelId="{9ADBFA7C-A8DE-41FF-BE1A-E23A330280C4}" type="pres">
      <dgm:prSet presAssocID="{0DF193D9-72B8-4075-8E55-0A5F604BE56F}" presName="accentRepeatNode" presStyleLbl="solidFgAcc1" presStyleIdx="4" presStyleCnt="6"/>
      <dgm:spPr/>
    </dgm:pt>
    <dgm:pt modelId="{BD860DE4-7E19-42C3-84A5-16F03D5701EF}" type="pres">
      <dgm:prSet presAssocID="{96571966-6781-41D3-BE5B-2C68EDFEC283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DC78B-F7B2-4FB5-AC41-E2427BBB2D49}" type="pres">
      <dgm:prSet presAssocID="{96571966-6781-41D3-BE5B-2C68EDFEC283}" presName="accent_6" presStyleCnt="0"/>
      <dgm:spPr/>
    </dgm:pt>
    <dgm:pt modelId="{1FD97275-C448-4DB6-A05C-B1A921E666D0}" type="pres">
      <dgm:prSet presAssocID="{96571966-6781-41D3-BE5B-2C68EDFEC283}" presName="accentRepeatNode" presStyleLbl="solidFgAcc1" presStyleIdx="5" presStyleCnt="6"/>
      <dgm:spPr/>
    </dgm:pt>
  </dgm:ptLst>
  <dgm:cxnLst>
    <dgm:cxn modelId="{E1F0E1F3-F037-4F45-8581-51F87914CD8E}" type="presOf" srcId="{EFAF55C4-2804-4B05-9A20-A1C8C93319FF}" destId="{AA84C8A5-C9C4-425F-B648-EEB3F110890D}" srcOrd="0" destOrd="0" presId="urn:microsoft.com/office/officeart/2008/layout/VerticalCurvedList"/>
    <dgm:cxn modelId="{7F15377A-6FB9-4366-8C3F-FF489713F931}" srcId="{EFAF55C4-2804-4B05-9A20-A1C8C93319FF}" destId="{B35DA9D9-7E1F-4232-8824-18FE9964EA7E}" srcOrd="2" destOrd="0" parTransId="{AB2E0D1D-5179-419E-99E5-ADB23EE11CBA}" sibTransId="{0FEA55A1-F744-462B-B1ED-AFF02E556842}"/>
    <dgm:cxn modelId="{FEBD1AB9-0E8D-4819-B6BA-F91BB00C7226}" srcId="{EFAF55C4-2804-4B05-9A20-A1C8C93319FF}" destId="{9746896B-B0D0-4F3A-A3C7-989630A1E64B}" srcOrd="0" destOrd="0" parTransId="{87B487F5-1EBC-4BC3-81BC-6FB71D06A636}" sibTransId="{0E1C9FBC-919F-4140-A43B-46392E42C92D}"/>
    <dgm:cxn modelId="{388B1B80-C032-414A-9B01-2172AF95F962}" srcId="{EFAF55C4-2804-4B05-9A20-A1C8C93319FF}" destId="{96571966-6781-41D3-BE5B-2C68EDFEC283}" srcOrd="5" destOrd="0" parTransId="{E6A939A7-707F-4FA0-9DBB-642F2F075A69}" sibTransId="{1C667135-8F6F-440E-9279-83A057363595}"/>
    <dgm:cxn modelId="{3990400A-5738-4FA5-8C56-EB9B59592AC0}" type="presOf" srcId="{0DF193D9-72B8-4075-8E55-0A5F604BE56F}" destId="{3A977B19-D19F-47F4-964C-2D62EFA017EB}" srcOrd="0" destOrd="0" presId="urn:microsoft.com/office/officeart/2008/layout/VerticalCurvedList"/>
    <dgm:cxn modelId="{4AE3D110-6EDC-4C30-8C24-22B4D172E751}" srcId="{EFAF55C4-2804-4B05-9A20-A1C8C93319FF}" destId="{0DF193D9-72B8-4075-8E55-0A5F604BE56F}" srcOrd="4" destOrd="0" parTransId="{A5A75415-8905-4D7E-B55F-8B2844386338}" sibTransId="{0BDF7CD2-0DFD-4C47-A865-6F727672EAE3}"/>
    <dgm:cxn modelId="{E746F366-94B9-4009-A039-CF8267BF65A4}" type="presOf" srcId="{9746896B-B0D0-4F3A-A3C7-989630A1E64B}" destId="{A042ED64-8F9F-404E-BCAC-D1470D5F1E87}" srcOrd="0" destOrd="0" presId="urn:microsoft.com/office/officeart/2008/layout/VerticalCurvedList"/>
    <dgm:cxn modelId="{4DEF654A-B4A7-4EEE-B3AA-B0DF036468D5}" type="presOf" srcId="{6AA9A611-DCE1-49D3-82A9-4D1BC6C4C892}" destId="{B5B13625-6DB2-4C05-A2E6-9574A9B184F4}" srcOrd="0" destOrd="0" presId="urn:microsoft.com/office/officeart/2008/layout/VerticalCurvedList"/>
    <dgm:cxn modelId="{7A4CBF0D-D95C-4234-B6AC-6A5A7D6B5A90}" srcId="{EFAF55C4-2804-4B05-9A20-A1C8C93319FF}" destId="{65949EDC-7F86-4397-9888-110887432606}" srcOrd="1" destOrd="0" parTransId="{0A3A31CC-1520-4AA2-AA11-9A9E81D1E945}" sibTransId="{153BCF82-EE26-4E32-B47F-1CE66A730375}"/>
    <dgm:cxn modelId="{67E92435-FFE6-4265-8712-DF203FE601CE}" srcId="{EFAF55C4-2804-4B05-9A20-A1C8C93319FF}" destId="{6AA9A611-DCE1-49D3-82A9-4D1BC6C4C892}" srcOrd="3" destOrd="0" parTransId="{187645A9-2972-4CF2-A6E3-CC86F986A69E}" sibTransId="{E3CC5E15-855C-45C6-9F13-B5FFDAD4B337}"/>
    <dgm:cxn modelId="{4DDD69B6-23D7-4FD7-AFEE-6FB1560EFCB3}" type="presOf" srcId="{B35DA9D9-7E1F-4232-8824-18FE9964EA7E}" destId="{564F6548-CEC5-4BF2-844A-720348C18BB2}" srcOrd="0" destOrd="0" presId="urn:microsoft.com/office/officeart/2008/layout/VerticalCurvedList"/>
    <dgm:cxn modelId="{9BB1EB4A-5D33-461E-BE4F-074BFC380427}" type="presOf" srcId="{65949EDC-7F86-4397-9888-110887432606}" destId="{1F2AF8A7-1984-4C68-B23B-6E69DCE1DED6}" srcOrd="0" destOrd="0" presId="urn:microsoft.com/office/officeart/2008/layout/VerticalCurvedList"/>
    <dgm:cxn modelId="{E1606DDE-3819-4501-8274-7AA82CAC36F0}" type="presOf" srcId="{96571966-6781-41D3-BE5B-2C68EDFEC283}" destId="{BD860DE4-7E19-42C3-84A5-16F03D5701EF}" srcOrd="0" destOrd="0" presId="urn:microsoft.com/office/officeart/2008/layout/VerticalCurvedList"/>
    <dgm:cxn modelId="{58E88EF9-161C-4E7C-9000-7884CB49804C}" type="presOf" srcId="{0E1C9FBC-919F-4140-A43B-46392E42C92D}" destId="{AD215560-3F83-4DA0-985E-97563DD7C22D}" srcOrd="0" destOrd="0" presId="urn:microsoft.com/office/officeart/2008/layout/VerticalCurvedList"/>
    <dgm:cxn modelId="{64805182-BBAD-4943-889B-F32C151B3942}" type="presParOf" srcId="{AA84C8A5-C9C4-425F-B648-EEB3F110890D}" destId="{CA95FD14-8F0C-4325-869D-B5E5D258EC4F}" srcOrd="0" destOrd="0" presId="urn:microsoft.com/office/officeart/2008/layout/VerticalCurvedList"/>
    <dgm:cxn modelId="{F6EF7B69-020D-4587-83AB-9846BA72E75D}" type="presParOf" srcId="{CA95FD14-8F0C-4325-869D-B5E5D258EC4F}" destId="{6842832D-1426-4B38-9246-9C8F2107C37C}" srcOrd="0" destOrd="0" presId="urn:microsoft.com/office/officeart/2008/layout/VerticalCurvedList"/>
    <dgm:cxn modelId="{B52250BD-9712-4E37-9058-F0858782E7E0}" type="presParOf" srcId="{6842832D-1426-4B38-9246-9C8F2107C37C}" destId="{CBF63D98-8369-48C4-9B85-C0044510AC70}" srcOrd="0" destOrd="0" presId="urn:microsoft.com/office/officeart/2008/layout/VerticalCurvedList"/>
    <dgm:cxn modelId="{F1BFFCEE-6973-4663-882A-501EA37EA89B}" type="presParOf" srcId="{6842832D-1426-4B38-9246-9C8F2107C37C}" destId="{AD215560-3F83-4DA0-985E-97563DD7C22D}" srcOrd="1" destOrd="0" presId="urn:microsoft.com/office/officeart/2008/layout/VerticalCurvedList"/>
    <dgm:cxn modelId="{614E9855-59CE-4F99-90C6-689EE81981EB}" type="presParOf" srcId="{6842832D-1426-4B38-9246-9C8F2107C37C}" destId="{FA44BB36-AEB7-44F8-881B-DD6276AA385B}" srcOrd="2" destOrd="0" presId="urn:microsoft.com/office/officeart/2008/layout/VerticalCurvedList"/>
    <dgm:cxn modelId="{ABB8B029-E1A5-4F08-95BF-67350B62EE9B}" type="presParOf" srcId="{6842832D-1426-4B38-9246-9C8F2107C37C}" destId="{6E4529A0-B87F-47EB-997E-8D90D6E6CFB9}" srcOrd="3" destOrd="0" presId="urn:microsoft.com/office/officeart/2008/layout/VerticalCurvedList"/>
    <dgm:cxn modelId="{9BEC793B-FD5B-4884-9B54-6DFFEC9C69CB}" type="presParOf" srcId="{CA95FD14-8F0C-4325-869D-B5E5D258EC4F}" destId="{A042ED64-8F9F-404E-BCAC-D1470D5F1E87}" srcOrd="1" destOrd="0" presId="urn:microsoft.com/office/officeart/2008/layout/VerticalCurvedList"/>
    <dgm:cxn modelId="{7CDD11AA-1D4C-42F4-9389-71B528284C87}" type="presParOf" srcId="{CA95FD14-8F0C-4325-869D-B5E5D258EC4F}" destId="{4B3169D7-4419-4484-8643-E7A912D6FCE3}" srcOrd="2" destOrd="0" presId="urn:microsoft.com/office/officeart/2008/layout/VerticalCurvedList"/>
    <dgm:cxn modelId="{56CBC15A-4F5F-4059-B8B6-B60394ACB33B}" type="presParOf" srcId="{4B3169D7-4419-4484-8643-E7A912D6FCE3}" destId="{A6607D59-543E-4B97-B744-74DE7718EB51}" srcOrd="0" destOrd="0" presId="urn:microsoft.com/office/officeart/2008/layout/VerticalCurvedList"/>
    <dgm:cxn modelId="{0285CA92-C7F7-42DB-AB80-0F923C8ED8DD}" type="presParOf" srcId="{CA95FD14-8F0C-4325-869D-B5E5D258EC4F}" destId="{1F2AF8A7-1984-4C68-B23B-6E69DCE1DED6}" srcOrd="3" destOrd="0" presId="urn:microsoft.com/office/officeart/2008/layout/VerticalCurvedList"/>
    <dgm:cxn modelId="{725B6E67-D17F-4089-903E-3392FCA7A098}" type="presParOf" srcId="{CA95FD14-8F0C-4325-869D-B5E5D258EC4F}" destId="{647EFE51-CCD5-4A67-8CF8-9AF8DB6F8B2F}" srcOrd="4" destOrd="0" presId="urn:microsoft.com/office/officeart/2008/layout/VerticalCurvedList"/>
    <dgm:cxn modelId="{AED65AAB-E0F3-4912-B3AE-3F028A683AE3}" type="presParOf" srcId="{647EFE51-CCD5-4A67-8CF8-9AF8DB6F8B2F}" destId="{79382B1C-D017-4AE3-9C8F-B999D9EA6FB7}" srcOrd="0" destOrd="0" presId="urn:microsoft.com/office/officeart/2008/layout/VerticalCurvedList"/>
    <dgm:cxn modelId="{A5C9B282-8A3F-48F8-A446-01E4EF08662C}" type="presParOf" srcId="{CA95FD14-8F0C-4325-869D-B5E5D258EC4F}" destId="{564F6548-CEC5-4BF2-844A-720348C18BB2}" srcOrd="5" destOrd="0" presId="urn:microsoft.com/office/officeart/2008/layout/VerticalCurvedList"/>
    <dgm:cxn modelId="{AB8099AB-D809-4842-A497-48F1F2D7E294}" type="presParOf" srcId="{CA95FD14-8F0C-4325-869D-B5E5D258EC4F}" destId="{C36A6CDC-DEC6-4387-B905-1B1290E0FCD6}" srcOrd="6" destOrd="0" presId="urn:microsoft.com/office/officeart/2008/layout/VerticalCurvedList"/>
    <dgm:cxn modelId="{C3587162-3563-4E50-A67E-45F0CA8CDDBC}" type="presParOf" srcId="{C36A6CDC-DEC6-4387-B905-1B1290E0FCD6}" destId="{6F4B2C39-7103-4C15-ADEA-2AA465EB659D}" srcOrd="0" destOrd="0" presId="urn:microsoft.com/office/officeart/2008/layout/VerticalCurvedList"/>
    <dgm:cxn modelId="{8AC1D0A9-056D-47F4-8157-C7087F9A989F}" type="presParOf" srcId="{CA95FD14-8F0C-4325-869D-B5E5D258EC4F}" destId="{B5B13625-6DB2-4C05-A2E6-9574A9B184F4}" srcOrd="7" destOrd="0" presId="urn:microsoft.com/office/officeart/2008/layout/VerticalCurvedList"/>
    <dgm:cxn modelId="{B4723C12-0EBB-4FDB-9153-CB1039BFF260}" type="presParOf" srcId="{CA95FD14-8F0C-4325-869D-B5E5D258EC4F}" destId="{6761B549-369C-46DC-845E-98768ED75C6A}" srcOrd="8" destOrd="0" presId="urn:microsoft.com/office/officeart/2008/layout/VerticalCurvedList"/>
    <dgm:cxn modelId="{11D82662-F613-4153-B534-DFACDD33902A}" type="presParOf" srcId="{6761B549-369C-46DC-845E-98768ED75C6A}" destId="{24EB0261-20C5-4121-BEA2-EF5BAD96D62E}" srcOrd="0" destOrd="0" presId="urn:microsoft.com/office/officeart/2008/layout/VerticalCurvedList"/>
    <dgm:cxn modelId="{2872B3F3-5B7A-466D-88DC-9A409885C148}" type="presParOf" srcId="{CA95FD14-8F0C-4325-869D-B5E5D258EC4F}" destId="{3A977B19-D19F-47F4-964C-2D62EFA017EB}" srcOrd="9" destOrd="0" presId="urn:microsoft.com/office/officeart/2008/layout/VerticalCurvedList"/>
    <dgm:cxn modelId="{430DA41D-B549-4D86-A0A3-804EDB2F8D01}" type="presParOf" srcId="{CA95FD14-8F0C-4325-869D-B5E5D258EC4F}" destId="{285A1732-6ACA-4A15-9595-AF3FB27799F0}" srcOrd="10" destOrd="0" presId="urn:microsoft.com/office/officeart/2008/layout/VerticalCurvedList"/>
    <dgm:cxn modelId="{4159E0D4-1955-43B6-B20F-37E08C62268D}" type="presParOf" srcId="{285A1732-6ACA-4A15-9595-AF3FB27799F0}" destId="{9ADBFA7C-A8DE-41FF-BE1A-E23A330280C4}" srcOrd="0" destOrd="0" presId="urn:microsoft.com/office/officeart/2008/layout/VerticalCurvedList"/>
    <dgm:cxn modelId="{6FDA2EB3-3A29-4DF0-86F9-8FE9C3EAE8A3}" type="presParOf" srcId="{CA95FD14-8F0C-4325-869D-B5E5D258EC4F}" destId="{BD860DE4-7E19-42C3-84A5-16F03D5701EF}" srcOrd="11" destOrd="0" presId="urn:microsoft.com/office/officeart/2008/layout/VerticalCurvedList"/>
    <dgm:cxn modelId="{792D42ED-D65E-4152-8299-26D912E3AC6B}" type="presParOf" srcId="{CA95FD14-8F0C-4325-869D-B5E5D258EC4F}" destId="{324DC78B-F7B2-4FB5-AC41-E2427BBB2D49}" srcOrd="12" destOrd="0" presId="urn:microsoft.com/office/officeart/2008/layout/VerticalCurvedList"/>
    <dgm:cxn modelId="{1E1C0353-9B42-4292-8ED2-249F1919601E}" type="presParOf" srcId="{324DC78B-F7B2-4FB5-AC41-E2427BBB2D49}" destId="{1FD97275-C448-4DB6-A05C-B1A921E666D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4989A5-F211-4EAD-B0B1-79952102CB99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uk-UA"/>
        </a:p>
      </dgm:t>
    </dgm:pt>
    <dgm:pt modelId="{33E5DF97-C8A2-4302-BD42-80FB42113579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ОПЕРАТИВНА ЦІЛЬ 1.</a:t>
          </a:r>
        </a:p>
      </dgm:t>
    </dgm:pt>
    <dgm:pt modelId="{C85E88A6-4047-4588-ABC6-2265C107285F}" type="parTrans" cxnId="{D111BB5A-708A-4AB7-AE5F-5D6611005D9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604340B-49C8-4F1C-85C3-CEF39DF93366}" type="sibTrans" cxnId="{D111BB5A-708A-4AB7-AE5F-5D6611005D9B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2B10393-83BE-4941-8128-BFEBAF415D76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ОПЕРАТИВНЕ ЗАВДАННЯ 1.1. </a:t>
          </a:r>
        </a:p>
      </dgm:t>
    </dgm:pt>
    <dgm:pt modelId="{FCC61E81-6C19-4F0A-88A4-EDBEB71AA396}" type="parTrans" cxnId="{006F8AFC-6229-465F-850F-EA2F7973A837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DD8144A-06F9-4A70-8857-4ACBB2CEACB8}" type="sibTrans" cxnId="{006F8AFC-6229-465F-850F-EA2F7973A837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CC70BA8-E90F-4C7A-8E43-02DA9D82A05D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ОЧІКУВАНІ РЕЗУЛЬТАТИ</a:t>
          </a:r>
        </a:p>
      </dgm:t>
    </dgm:pt>
    <dgm:pt modelId="{6276E131-B8B6-485B-88BE-8F128E43AEB4}" type="parTrans" cxnId="{17C8517D-40F5-42E6-B5A4-9E59027369F4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C03AA0FB-5754-4BE6-A0F7-6368AA96659C}" type="sibTrans" cxnId="{17C8517D-40F5-42E6-B5A4-9E59027369F4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6AFA27C-9465-4196-A123-4BD533ACDADB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ТЕРМІН ВИКОНАННЯ</a:t>
          </a:r>
        </a:p>
      </dgm:t>
    </dgm:pt>
    <dgm:pt modelId="{9FE12015-5AC2-45B7-AA93-A93D79F9F705}" type="parTrans" cxnId="{E8BE1D28-E1C1-4C19-B680-8E8C941E6B7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3CA8301-C27D-4109-AFFA-6FC8B181568D}" type="sibTrans" cxnId="{E8BE1D28-E1C1-4C19-B680-8E8C941E6B7B}">
      <dgm:prSet custT="1"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8E2F2E8-2512-4807-9564-B087B0C5586D}">
      <dgm:prSet custT="1"/>
      <dgm:spPr/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ВІДПОВІДАЛЬНІ ОСОБИ</a:t>
          </a:r>
        </a:p>
      </dgm:t>
    </dgm:pt>
    <dgm:pt modelId="{22CFD01A-5AB2-4E2C-A715-B4BA4D1A2824}" type="parTrans" cxnId="{A97E6464-524B-4F16-B21F-F13E723637B9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B911A31-BCDA-4661-B783-5911EEF086B4}" type="sibTrans" cxnId="{A97E6464-524B-4F16-B21F-F13E723637B9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F1BC0CC-8662-41C1-9A8D-2FAF9665D707}">
      <dgm:prSet/>
      <dgm:spPr/>
      <dgm:t>
        <a:bodyPr/>
        <a:lstStyle/>
        <a:p>
          <a:endParaRPr lang="uk-UA">
            <a:solidFill>
              <a:srgbClr val="002060"/>
            </a:solidFill>
          </a:endParaRPr>
        </a:p>
      </dgm:t>
    </dgm:pt>
    <dgm:pt modelId="{42050975-6396-47B2-A1E5-DA8D19C6BAA8}" type="parTrans" cxnId="{58554E29-2252-4814-BC0D-571360A3AB88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F14CBC3-E0D0-4699-9BF9-F5E9D97A21CA}" type="sibTrans" cxnId="{58554E29-2252-4814-BC0D-571360A3AB88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25E36431-DE73-4215-9705-C403E6957833}">
      <dgm:prSet/>
      <dgm:spPr/>
      <dgm:t>
        <a:bodyPr/>
        <a:lstStyle/>
        <a:p>
          <a:endParaRPr lang="uk-UA" dirty="0">
            <a:solidFill>
              <a:srgbClr val="002060"/>
            </a:solidFill>
          </a:endParaRPr>
        </a:p>
      </dgm:t>
    </dgm:pt>
    <dgm:pt modelId="{82BA6321-7A3D-40E7-B0AC-EDC122780BD8}" type="parTrans" cxnId="{5026D6AA-D546-4FC2-AC1B-A461BB046ABA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4D4E7F4E-A2A6-4F11-A089-9ED3973C151E}" type="sibTrans" cxnId="{5026D6AA-D546-4FC2-AC1B-A461BB046ABA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4C958AFF-736B-4AE1-BCA6-686EF1EC5AD4}">
      <dgm:prSet/>
      <dgm:spPr/>
      <dgm:t>
        <a:bodyPr/>
        <a:lstStyle/>
        <a:p>
          <a:endParaRPr lang="uk-UA">
            <a:solidFill>
              <a:srgbClr val="002060"/>
            </a:solidFill>
          </a:endParaRPr>
        </a:p>
      </dgm:t>
    </dgm:pt>
    <dgm:pt modelId="{56750CFB-4E9D-4797-B0A2-3E07F0C2A08D}" type="parTrans" cxnId="{0FCF0821-A8D2-40AC-A64B-ED7B32052163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C7178DC1-5BC3-45AD-810B-567B715F9892}" type="sibTrans" cxnId="{0FCF0821-A8D2-40AC-A64B-ED7B32052163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567DE705-3BD2-4A8D-9096-DB4C5ECC967E}">
      <dgm:prSet/>
      <dgm:spPr/>
      <dgm:t>
        <a:bodyPr/>
        <a:lstStyle/>
        <a:p>
          <a:endParaRPr lang="uk-UA" dirty="0">
            <a:solidFill>
              <a:srgbClr val="002060"/>
            </a:solidFill>
          </a:endParaRPr>
        </a:p>
      </dgm:t>
    </dgm:pt>
    <dgm:pt modelId="{2D2B1957-E3D4-4C8B-96CA-B40AE361975C}" type="parTrans" cxnId="{CB0DBE26-0CBB-46C2-B848-F866E1FE94B9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D248914-D11E-4381-AE1F-4FB99DF51C32}" type="sibTrans" cxnId="{CB0DBE26-0CBB-46C2-B848-F866E1FE94B9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800DF63-20C8-4996-BD3B-DFB78B49DF5F}" type="pres">
      <dgm:prSet presAssocID="{2F4989A5-F211-4EAD-B0B1-79952102CB9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468890-C21B-496D-9FE9-4B432EA34291}" type="pres">
      <dgm:prSet presAssocID="{2F4989A5-F211-4EAD-B0B1-79952102CB99}" presName="dummyMaxCanvas" presStyleCnt="0">
        <dgm:presLayoutVars/>
      </dgm:prSet>
      <dgm:spPr/>
    </dgm:pt>
    <dgm:pt modelId="{EC5757E3-B6E1-491D-8C07-3FBC903BBCA7}" type="pres">
      <dgm:prSet presAssocID="{2F4989A5-F211-4EAD-B0B1-79952102CB99}" presName="FiveNodes_1" presStyleLbl="node1" presStyleIdx="0" presStyleCnt="5" custScaleX="104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BD3EFD-0BB6-4FBA-8553-94F530A61FF2}" type="pres">
      <dgm:prSet presAssocID="{2F4989A5-F211-4EAD-B0B1-79952102CB9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B2DEF-1D90-447D-BC48-2E879B54767B}" type="pres">
      <dgm:prSet presAssocID="{2F4989A5-F211-4EAD-B0B1-79952102CB9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585A1-6A2E-4A31-8627-0E4E9E98619A}" type="pres">
      <dgm:prSet presAssocID="{2F4989A5-F211-4EAD-B0B1-79952102CB9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2628A-91ED-40FD-BB33-7012F37E6EB7}" type="pres">
      <dgm:prSet presAssocID="{2F4989A5-F211-4EAD-B0B1-79952102CB9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FC584-8A62-4781-BDB5-DF273655E973}" type="pres">
      <dgm:prSet presAssocID="{2F4989A5-F211-4EAD-B0B1-79952102CB9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BF7AE9-F44E-47CA-975C-2FDC791091ED}" type="pres">
      <dgm:prSet presAssocID="{2F4989A5-F211-4EAD-B0B1-79952102CB9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E562F6-7206-43FB-A126-47C29FAD1966}" type="pres">
      <dgm:prSet presAssocID="{2F4989A5-F211-4EAD-B0B1-79952102CB9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73E78-308A-47A5-A808-A4404D17026B}" type="pres">
      <dgm:prSet presAssocID="{2F4989A5-F211-4EAD-B0B1-79952102CB9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96C8C0-D9AF-4499-B644-82C83CC684F0}" type="pres">
      <dgm:prSet presAssocID="{2F4989A5-F211-4EAD-B0B1-79952102CB9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04DD3-A992-406D-AADA-C74A9A18D206}" type="pres">
      <dgm:prSet presAssocID="{2F4989A5-F211-4EAD-B0B1-79952102CB9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638CB-F934-4E75-BC1C-A572159B544D}" type="pres">
      <dgm:prSet presAssocID="{2F4989A5-F211-4EAD-B0B1-79952102CB9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26981-907B-4BB2-9596-A13CC5677C34}" type="pres">
      <dgm:prSet presAssocID="{2F4989A5-F211-4EAD-B0B1-79952102CB9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D3E4F-ADCE-4EEC-BDB6-8B2A1CC3F74E}" type="pres">
      <dgm:prSet presAssocID="{2F4989A5-F211-4EAD-B0B1-79952102CB9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BE1D28-E1C1-4C19-B680-8E8C941E6B7B}" srcId="{2F4989A5-F211-4EAD-B0B1-79952102CB99}" destId="{86AFA27C-9465-4196-A123-4BD533ACDADB}" srcOrd="3" destOrd="0" parTransId="{9FE12015-5AC2-45B7-AA93-A93D79F9F705}" sibTransId="{93CA8301-C27D-4109-AFFA-6FC8B181568D}"/>
    <dgm:cxn modelId="{D111BB5A-708A-4AB7-AE5F-5D6611005D9B}" srcId="{2F4989A5-F211-4EAD-B0B1-79952102CB99}" destId="{33E5DF97-C8A2-4302-BD42-80FB42113579}" srcOrd="0" destOrd="0" parTransId="{C85E88A6-4047-4588-ABC6-2265C107285F}" sibTransId="{7604340B-49C8-4F1C-85C3-CEF39DF93366}"/>
    <dgm:cxn modelId="{3C0E2446-1DDE-43ED-80B0-68A3B537F8A9}" type="presOf" srcId="{33E5DF97-C8A2-4302-BD42-80FB42113579}" destId="{EF96C8C0-D9AF-4499-B644-82C83CC684F0}" srcOrd="1" destOrd="0" presId="urn:microsoft.com/office/officeart/2005/8/layout/vProcess5"/>
    <dgm:cxn modelId="{CC6228FC-93CF-4B23-A721-F99B40658CE9}" type="presOf" srcId="{D2B10393-83BE-4941-8128-BFEBAF415D76}" destId="{83BD3EFD-0BB6-4FBA-8553-94F530A61FF2}" srcOrd="0" destOrd="0" presId="urn:microsoft.com/office/officeart/2005/8/layout/vProcess5"/>
    <dgm:cxn modelId="{EE15A02B-EC46-42F4-A96A-985C134004A2}" type="presOf" srcId="{33E5DF97-C8A2-4302-BD42-80FB42113579}" destId="{EC5757E3-B6E1-491D-8C07-3FBC903BBCA7}" srcOrd="0" destOrd="0" presId="urn:microsoft.com/office/officeart/2005/8/layout/vProcess5"/>
    <dgm:cxn modelId="{B0776FDE-7296-45C7-8934-5CAC1FB6579D}" type="presOf" srcId="{B8E2F2E8-2512-4807-9564-B087B0C5586D}" destId="{E7CD3E4F-ADCE-4EEC-BDB6-8B2A1CC3F74E}" srcOrd="1" destOrd="0" presId="urn:microsoft.com/office/officeart/2005/8/layout/vProcess5"/>
    <dgm:cxn modelId="{C73B3592-7E74-42F8-ADA8-C75E8D3278C9}" type="presOf" srcId="{93CA8301-C27D-4109-AFFA-6FC8B181568D}" destId="{51373E78-308A-47A5-A808-A4404D17026B}" srcOrd="0" destOrd="0" presId="urn:microsoft.com/office/officeart/2005/8/layout/vProcess5"/>
    <dgm:cxn modelId="{540CB085-BB14-4BE1-A1D6-58DA71AD0AF9}" type="presOf" srcId="{86AFA27C-9465-4196-A123-4BD533ACDADB}" destId="{4BA585A1-6A2E-4A31-8627-0E4E9E98619A}" srcOrd="0" destOrd="0" presId="urn:microsoft.com/office/officeart/2005/8/layout/vProcess5"/>
    <dgm:cxn modelId="{17C8517D-40F5-42E6-B5A4-9E59027369F4}" srcId="{2F4989A5-F211-4EAD-B0B1-79952102CB99}" destId="{0CC70BA8-E90F-4C7A-8E43-02DA9D82A05D}" srcOrd="2" destOrd="0" parTransId="{6276E131-B8B6-485B-88BE-8F128E43AEB4}" sibTransId="{C03AA0FB-5754-4BE6-A0F7-6368AA96659C}"/>
    <dgm:cxn modelId="{CB0DBE26-0CBB-46C2-B848-F866E1FE94B9}" srcId="{2F4989A5-F211-4EAD-B0B1-79952102CB99}" destId="{567DE705-3BD2-4A8D-9096-DB4C5ECC967E}" srcOrd="8" destOrd="0" parTransId="{2D2B1957-E3D4-4C8B-96CA-B40AE361975C}" sibTransId="{8D248914-D11E-4381-AE1F-4FB99DF51C32}"/>
    <dgm:cxn modelId="{38F082C7-FC5D-4368-B19F-B2B8608928C2}" type="presOf" srcId="{EDD8144A-06F9-4A70-8857-4ACBB2CEACB8}" destId="{CBBF7AE9-F44E-47CA-975C-2FDC791091ED}" srcOrd="0" destOrd="0" presId="urn:microsoft.com/office/officeart/2005/8/layout/vProcess5"/>
    <dgm:cxn modelId="{EBFBBC9C-3364-43EC-AF55-31DDAD311A55}" type="presOf" srcId="{C03AA0FB-5754-4BE6-A0F7-6368AA96659C}" destId="{6FE562F6-7206-43FB-A126-47C29FAD1966}" srcOrd="0" destOrd="0" presId="urn:microsoft.com/office/officeart/2005/8/layout/vProcess5"/>
    <dgm:cxn modelId="{F81D7AC7-FFF8-4896-8916-E9C6C81346C4}" type="presOf" srcId="{D2B10393-83BE-4941-8128-BFEBAF415D76}" destId="{8BE04DD3-A992-406D-AADA-C74A9A18D206}" srcOrd="1" destOrd="0" presId="urn:microsoft.com/office/officeart/2005/8/layout/vProcess5"/>
    <dgm:cxn modelId="{F7EA5068-EE1F-4289-9614-9D6548EFE53D}" type="presOf" srcId="{B8E2F2E8-2512-4807-9564-B087B0C5586D}" destId="{8372628A-91ED-40FD-BB33-7012F37E6EB7}" srcOrd="0" destOrd="0" presId="urn:microsoft.com/office/officeart/2005/8/layout/vProcess5"/>
    <dgm:cxn modelId="{3C344BBE-4069-4D70-B52D-2B7FEA5256DC}" type="presOf" srcId="{2F4989A5-F211-4EAD-B0B1-79952102CB99}" destId="{0800DF63-20C8-4996-BD3B-DFB78B49DF5F}" srcOrd="0" destOrd="0" presId="urn:microsoft.com/office/officeart/2005/8/layout/vProcess5"/>
    <dgm:cxn modelId="{5026D6AA-D546-4FC2-AC1B-A461BB046ABA}" srcId="{2F4989A5-F211-4EAD-B0B1-79952102CB99}" destId="{25E36431-DE73-4215-9705-C403E6957833}" srcOrd="6" destOrd="0" parTransId="{82BA6321-7A3D-40E7-B0AC-EDC122780BD8}" sibTransId="{4D4E7F4E-A2A6-4F11-A089-9ED3973C151E}"/>
    <dgm:cxn modelId="{006F8AFC-6229-465F-850F-EA2F7973A837}" srcId="{2F4989A5-F211-4EAD-B0B1-79952102CB99}" destId="{D2B10393-83BE-4941-8128-BFEBAF415D76}" srcOrd="1" destOrd="0" parTransId="{FCC61E81-6C19-4F0A-88A4-EDBEB71AA396}" sibTransId="{EDD8144A-06F9-4A70-8857-4ACBB2CEACB8}"/>
    <dgm:cxn modelId="{96E9C6B8-3A82-486F-97D7-D4152CBBCBCE}" type="presOf" srcId="{7604340B-49C8-4F1C-85C3-CEF39DF93366}" destId="{DD7FC584-8A62-4781-BDB5-DF273655E973}" srcOrd="0" destOrd="0" presId="urn:microsoft.com/office/officeart/2005/8/layout/vProcess5"/>
    <dgm:cxn modelId="{0FCF0821-A8D2-40AC-A64B-ED7B32052163}" srcId="{2F4989A5-F211-4EAD-B0B1-79952102CB99}" destId="{4C958AFF-736B-4AE1-BCA6-686EF1EC5AD4}" srcOrd="7" destOrd="0" parTransId="{56750CFB-4E9D-4797-B0A2-3E07F0C2A08D}" sibTransId="{C7178DC1-5BC3-45AD-810B-567B715F9892}"/>
    <dgm:cxn modelId="{58554E29-2252-4814-BC0D-571360A3AB88}" srcId="{2F4989A5-F211-4EAD-B0B1-79952102CB99}" destId="{BF1BC0CC-8662-41C1-9A8D-2FAF9665D707}" srcOrd="5" destOrd="0" parTransId="{42050975-6396-47B2-A1E5-DA8D19C6BAA8}" sibTransId="{DF14CBC3-E0D0-4699-9BF9-F5E9D97A21CA}"/>
    <dgm:cxn modelId="{1EA47D57-57C1-49FE-840B-19D4B3ACC940}" type="presOf" srcId="{0CC70BA8-E90F-4C7A-8E43-02DA9D82A05D}" destId="{24A638CB-F934-4E75-BC1C-A572159B544D}" srcOrd="1" destOrd="0" presId="urn:microsoft.com/office/officeart/2005/8/layout/vProcess5"/>
    <dgm:cxn modelId="{EEF8708F-17D8-4E68-BB6C-ABA2619F6485}" type="presOf" srcId="{0CC70BA8-E90F-4C7A-8E43-02DA9D82A05D}" destId="{FFBB2DEF-1D90-447D-BC48-2E879B54767B}" srcOrd="0" destOrd="0" presId="urn:microsoft.com/office/officeart/2005/8/layout/vProcess5"/>
    <dgm:cxn modelId="{2020BF4D-4875-4E3E-A2BC-B4AE1D3DC99E}" type="presOf" srcId="{86AFA27C-9465-4196-A123-4BD533ACDADB}" destId="{B6A26981-907B-4BB2-9596-A13CC5677C34}" srcOrd="1" destOrd="0" presId="urn:microsoft.com/office/officeart/2005/8/layout/vProcess5"/>
    <dgm:cxn modelId="{A97E6464-524B-4F16-B21F-F13E723637B9}" srcId="{2F4989A5-F211-4EAD-B0B1-79952102CB99}" destId="{B8E2F2E8-2512-4807-9564-B087B0C5586D}" srcOrd="4" destOrd="0" parTransId="{22CFD01A-5AB2-4E2C-A715-B4BA4D1A2824}" sibTransId="{0B911A31-BCDA-4661-B783-5911EEF086B4}"/>
    <dgm:cxn modelId="{7E76E931-E501-4E27-A86A-2A1211FE8196}" type="presParOf" srcId="{0800DF63-20C8-4996-BD3B-DFB78B49DF5F}" destId="{A8468890-C21B-496D-9FE9-4B432EA34291}" srcOrd="0" destOrd="0" presId="urn:microsoft.com/office/officeart/2005/8/layout/vProcess5"/>
    <dgm:cxn modelId="{28917214-556C-4F1A-8A75-F41E0453B3D1}" type="presParOf" srcId="{0800DF63-20C8-4996-BD3B-DFB78B49DF5F}" destId="{EC5757E3-B6E1-491D-8C07-3FBC903BBCA7}" srcOrd="1" destOrd="0" presId="urn:microsoft.com/office/officeart/2005/8/layout/vProcess5"/>
    <dgm:cxn modelId="{C0561669-9721-44EC-B9B6-118BB99E8BA0}" type="presParOf" srcId="{0800DF63-20C8-4996-BD3B-DFB78B49DF5F}" destId="{83BD3EFD-0BB6-4FBA-8553-94F530A61FF2}" srcOrd="2" destOrd="0" presId="urn:microsoft.com/office/officeart/2005/8/layout/vProcess5"/>
    <dgm:cxn modelId="{9F7DC869-E2B1-482C-BC1B-CF66C551C9F0}" type="presParOf" srcId="{0800DF63-20C8-4996-BD3B-DFB78B49DF5F}" destId="{FFBB2DEF-1D90-447D-BC48-2E879B54767B}" srcOrd="3" destOrd="0" presId="urn:microsoft.com/office/officeart/2005/8/layout/vProcess5"/>
    <dgm:cxn modelId="{BC6C611B-A6CB-4401-AA80-01306732271F}" type="presParOf" srcId="{0800DF63-20C8-4996-BD3B-DFB78B49DF5F}" destId="{4BA585A1-6A2E-4A31-8627-0E4E9E98619A}" srcOrd="4" destOrd="0" presId="urn:microsoft.com/office/officeart/2005/8/layout/vProcess5"/>
    <dgm:cxn modelId="{E2E08946-15AD-4F51-B2C4-8E8D1CA1C295}" type="presParOf" srcId="{0800DF63-20C8-4996-BD3B-DFB78B49DF5F}" destId="{8372628A-91ED-40FD-BB33-7012F37E6EB7}" srcOrd="5" destOrd="0" presId="urn:microsoft.com/office/officeart/2005/8/layout/vProcess5"/>
    <dgm:cxn modelId="{D07F6027-BD1C-4128-B340-C79F980A3398}" type="presParOf" srcId="{0800DF63-20C8-4996-BD3B-DFB78B49DF5F}" destId="{DD7FC584-8A62-4781-BDB5-DF273655E973}" srcOrd="6" destOrd="0" presId="urn:microsoft.com/office/officeart/2005/8/layout/vProcess5"/>
    <dgm:cxn modelId="{8C4D188E-CB4C-41E9-A974-CB7C11ED0DB8}" type="presParOf" srcId="{0800DF63-20C8-4996-BD3B-DFB78B49DF5F}" destId="{CBBF7AE9-F44E-47CA-975C-2FDC791091ED}" srcOrd="7" destOrd="0" presId="urn:microsoft.com/office/officeart/2005/8/layout/vProcess5"/>
    <dgm:cxn modelId="{B8DC6343-2899-4067-BB81-138164C87A18}" type="presParOf" srcId="{0800DF63-20C8-4996-BD3B-DFB78B49DF5F}" destId="{6FE562F6-7206-43FB-A126-47C29FAD1966}" srcOrd="8" destOrd="0" presId="urn:microsoft.com/office/officeart/2005/8/layout/vProcess5"/>
    <dgm:cxn modelId="{E134BADF-9575-406E-BF95-D72C427C3860}" type="presParOf" srcId="{0800DF63-20C8-4996-BD3B-DFB78B49DF5F}" destId="{51373E78-308A-47A5-A808-A4404D17026B}" srcOrd="9" destOrd="0" presId="urn:microsoft.com/office/officeart/2005/8/layout/vProcess5"/>
    <dgm:cxn modelId="{4C2CB0BE-BB0E-49FF-ACC3-3F59929BCBB7}" type="presParOf" srcId="{0800DF63-20C8-4996-BD3B-DFB78B49DF5F}" destId="{EF96C8C0-D9AF-4499-B644-82C83CC684F0}" srcOrd="10" destOrd="0" presId="urn:microsoft.com/office/officeart/2005/8/layout/vProcess5"/>
    <dgm:cxn modelId="{78DCF4B3-D4CD-40E4-AA49-A9843DDB4836}" type="presParOf" srcId="{0800DF63-20C8-4996-BD3B-DFB78B49DF5F}" destId="{8BE04DD3-A992-406D-AADA-C74A9A18D206}" srcOrd="11" destOrd="0" presId="urn:microsoft.com/office/officeart/2005/8/layout/vProcess5"/>
    <dgm:cxn modelId="{0C7132E8-A77C-4F41-8507-47EB84455E5C}" type="presParOf" srcId="{0800DF63-20C8-4996-BD3B-DFB78B49DF5F}" destId="{24A638CB-F934-4E75-BC1C-A572159B544D}" srcOrd="12" destOrd="0" presId="urn:microsoft.com/office/officeart/2005/8/layout/vProcess5"/>
    <dgm:cxn modelId="{86241F61-8CFD-4EED-A6B6-F3CAEDBFAECF}" type="presParOf" srcId="{0800DF63-20C8-4996-BD3B-DFB78B49DF5F}" destId="{B6A26981-907B-4BB2-9596-A13CC5677C34}" srcOrd="13" destOrd="0" presId="urn:microsoft.com/office/officeart/2005/8/layout/vProcess5"/>
    <dgm:cxn modelId="{923E74FF-C34F-4F80-BF08-02A2FE52A0D0}" type="presParOf" srcId="{0800DF63-20C8-4996-BD3B-DFB78B49DF5F}" destId="{E7CD3E4F-ADCE-4EEC-BDB6-8B2A1CC3F74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41C804E-130C-45B8-8712-4550A323077A}" type="doc">
      <dgm:prSet loTypeId="urn:microsoft.com/office/officeart/2005/8/layout/v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C51BF020-B1D0-4A4C-94EB-E3A5A3AF8DFE}">
      <dgm:prSet custT="1"/>
      <dgm:spPr>
        <a:ln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ОПЕРАТИВНА ЦІЛЬ 2. </a:t>
          </a:r>
        </a:p>
      </dgm:t>
    </dgm:pt>
    <dgm:pt modelId="{2A90FF89-DC19-4A00-A89E-34885EA7FA3A}" type="parTrans" cxnId="{B1469BF5-1149-4B79-8034-257E831A608F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B67ED96-3B8F-4263-8649-027CD654BBC8}" type="sibTrans" cxnId="{B1469BF5-1149-4B79-8034-257E831A608F}">
      <dgm:prSet custT="1"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882C6C5-EA32-4DED-A11E-6FDFBD61D190}">
      <dgm:prSet custT="1"/>
      <dgm:spPr>
        <a:ln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ОПЕРАТИВНЕ ЗАВДАННЯ 2.1.  </a:t>
          </a:r>
        </a:p>
      </dgm:t>
    </dgm:pt>
    <dgm:pt modelId="{69B1337E-9A5F-4DBC-9EA9-CE7D7B3E4D7C}" type="parTrans" cxnId="{0268AA38-5FEE-4BC5-B9B9-723B685495AA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BE91E16B-4379-4777-A101-A5BAE7509E4E}" type="sibTrans" cxnId="{0268AA38-5FEE-4BC5-B9B9-723B685495AA}">
      <dgm:prSet custT="1"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2144B47-1979-4276-949E-2682E077789F}">
      <dgm:prSet custT="1"/>
      <dgm:spPr>
        <a:ln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 dirty="0">
              <a:solidFill>
                <a:srgbClr val="002060"/>
              </a:solidFill>
              <a:latin typeface="Arial Narrow" panose="020B0606020202030204" pitchFamily="34" charset="0"/>
            </a:rPr>
            <a:t>ОЧІКУВАНІ РЕЗУЛЬТАТИ</a:t>
          </a:r>
        </a:p>
      </dgm:t>
    </dgm:pt>
    <dgm:pt modelId="{37CBA378-5075-4A72-B7BD-D95122C4E9F1}" type="parTrans" cxnId="{ED3ADF34-56FA-43FF-A9C4-0BF7F03ED356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F9C4460B-26C6-460E-9144-5EDE240D0D75}" type="sibTrans" cxnId="{ED3ADF34-56FA-43FF-A9C4-0BF7F03ED356}">
      <dgm:prSet custT="1"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06439C5-BD89-4F43-9CA2-684778E3EBD1}">
      <dgm:prSet custT="1"/>
      <dgm:spPr>
        <a:ln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>
              <a:solidFill>
                <a:srgbClr val="002060"/>
              </a:solidFill>
              <a:latin typeface="Arial Narrow" panose="020B0606020202030204" pitchFamily="34" charset="0"/>
            </a:rPr>
            <a:t>ТЕРМІН ВИКОНАННЯ</a:t>
          </a:r>
        </a:p>
      </dgm:t>
    </dgm:pt>
    <dgm:pt modelId="{A1FD8D91-1160-4366-956E-1621D56C140D}" type="parTrans" cxnId="{09BAB628-FBE2-407F-A45C-6A59045222C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8EBFED17-3C96-4A66-B13B-21F99EF68291}" type="sibTrans" cxnId="{09BAB628-FBE2-407F-A45C-6A59045222CB}">
      <dgm:prSet custT="1"/>
      <dgm:spPr>
        <a:ln>
          <a:solidFill>
            <a:srgbClr val="C00000">
              <a:alpha val="90000"/>
            </a:srgbClr>
          </a:solidFill>
        </a:ln>
      </dgm:spPr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B9F2BA4-C6E7-41DC-916E-941CAA591020}">
      <dgm:prSet custT="1"/>
      <dgm:spPr>
        <a:ln>
          <a:solidFill>
            <a:srgbClr val="C00000"/>
          </a:solidFill>
        </a:ln>
      </dgm:spPr>
      <dgm:t>
        <a:bodyPr/>
        <a:lstStyle/>
        <a:p>
          <a:pPr rtl="0"/>
          <a:r>
            <a:rPr lang="uk-UA" sz="1600" b="1">
              <a:solidFill>
                <a:srgbClr val="002060"/>
              </a:solidFill>
              <a:latin typeface="Arial Narrow" panose="020B0606020202030204" pitchFamily="34" charset="0"/>
            </a:rPr>
            <a:t>ВІДПОВІДАЛЬНІ ОСОБИ</a:t>
          </a:r>
        </a:p>
      </dgm:t>
    </dgm:pt>
    <dgm:pt modelId="{16B8F71A-D67E-41D5-86F1-950270D80296}" type="parTrans" cxnId="{D5C96019-D46C-4261-AD9A-2CD59F6834B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67EA6C2-B1FE-4C96-A591-26E541AEBA5B}" type="sibTrans" cxnId="{D5C96019-D46C-4261-AD9A-2CD59F6834B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86F8ED9-15B4-49A9-8A48-BD807C5880F1}">
      <dgm:prSet/>
      <dgm:spPr/>
      <dgm:t>
        <a:bodyPr/>
        <a:lstStyle/>
        <a:p>
          <a:endParaRPr lang="uk-UA"/>
        </a:p>
      </dgm:t>
    </dgm:pt>
    <dgm:pt modelId="{014FDBCB-D065-4B80-8A7F-33133C55E207}" type="parTrans" cxnId="{F84BC62C-7AAC-4B9D-9BE8-3896ABF9CDC7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94186A8-C659-4DD4-9E39-FF0A059E8ECF}" type="sibTrans" cxnId="{F84BC62C-7AAC-4B9D-9BE8-3896ABF9CDC7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E3B3807D-3AB8-466D-AE5D-1A2B6E91BC57}">
      <dgm:prSet/>
      <dgm:spPr/>
      <dgm:t>
        <a:bodyPr/>
        <a:lstStyle/>
        <a:p>
          <a:endParaRPr lang="uk-UA"/>
        </a:p>
      </dgm:t>
    </dgm:pt>
    <dgm:pt modelId="{5CCAC011-D80C-41DA-AD00-525E9ED593F0}" type="parTrans" cxnId="{BEA9D402-A03C-4D85-A77A-403759AE6DC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042DE65D-A7C5-4576-A3D3-E276968EFEBE}" type="sibTrans" cxnId="{BEA9D402-A03C-4D85-A77A-403759AE6DC2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D7D04817-47D2-4AA0-814A-2E10DA648A43}">
      <dgm:prSet/>
      <dgm:spPr/>
      <dgm:t>
        <a:bodyPr/>
        <a:lstStyle/>
        <a:p>
          <a:endParaRPr lang="uk-UA"/>
        </a:p>
      </dgm:t>
    </dgm:pt>
    <dgm:pt modelId="{ED0B68D8-5DF9-4FF0-BE88-794F86140687}" type="parTrans" cxnId="{5ACA2216-5E93-43CE-8431-6EC0BB6A8D9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5F8B48F2-C282-48B4-BDB6-D8DD7DFD5E9C}" type="sibTrans" cxnId="{5ACA2216-5E93-43CE-8431-6EC0BB6A8D9B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C98FBE06-C66F-4CAE-9DB6-2885639CD7FE}">
      <dgm:prSet/>
      <dgm:spPr/>
      <dgm:t>
        <a:bodyPr/>
        <a:lstStyle/>
        <a:p>
          <a:endParaRPr lang="uk-UA" dirty="0"/>
        </a:p>
      </dgm:t>
    </dgm:pt>
    <dgm:pt modelId="{17D81817-3B33-400C-853B-3C0E791F3BE8}" type="parTrans" cxnId="{67A29FE3-649A-4336-9B97-1BC3438AFC5C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14FC5B64-4F77-497E-B5AA-8C7957E84AD4}" type="sibTrans" cxnId="{67A29FE3-649A-4336-9B97-1BC3438AFC5C}">
      <dgm:prSet/>
      <dgm:spPr/>
      <dgm:t>
        <a:bodyPr/>
        <a:lstStyle/>
        <a:p>
          <a:endParaRPr lang="uk-UA" sz="1600" b="1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3FFFEE6C-7DAD-4721-81CD-CF683FCBDB99}" type="pres">
      <dgm:prSet presAssocID="{041C804E-130C-45B8-8712-4550A323077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38C52F-C89A-466C-8C6B-D6F182A0E3F2}" type="pres">
      <dgm:prSet presAssocID="{041C804E-130C-45B8-8712-4550A323077A}" presName="dummyMaxCanvas" presStyleCnt="0">
        <dgm:presLayoutVars/>
      </dgm:prSet>
      <dgm:spPr/>
    </dgm:pt>
    <dgm:pt modelId="{6AA691A4-3E1B-47F3-8395-4164DB932D59}" type="pres">
      <dgm:prSet presAssocID="{041C804E-130C-45B8-8712-4550A323077A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A66A3-AAA9-4081-B6B1-51BEA16BC1F3}" type="pres">
      <dgm:prSet presAssocID="{041C804E-130C-45B8-8712-4550A323077A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485468-BC0D-4CD3-B1BC-673731AF738C}" type="pres">
      <dgm:prSet presAssocID="{041C804E-130C-45B8-8712-4550A323077A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21A4B7-6100-40F9-BE34-07A7DC4CB248}" type="pres">
      <dgm:prSet presAssocID="{041C804E-130C-45B8-8712-4550A323077A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7BFBC8-8330-423C-8953-6BB996C87C53}" type="pres">
      <dgm:prSet presAssocID="{041C804E-130C-45B8-8712-4550A323077A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2CD1B-52CA-406F-8B5E-45057B457255}" type="pres">
      <dgm:prSet presAssocID="{041C804E-130C-45B8-8712-4550A323077A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3A8EE-E63D-4264-B62B-D48D53F4D81A}" type="pres">
      <dgm:prSet presAssocID="{041C804E-130C-45B8-8712-4550A323077A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701CB-CADD-41DC-AA0E-54D381303989}" type="pres">
      <dgm:prSet presAssocID="{041C804E-130C-45B8-8712-4550A323077A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2E851-FFC0-4B2C-BC1F-84562B230A99}" type="pres">
      <dgm:prSet presAssocID="{041C804E-130C-45B8-8712-4550A323077A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7F407-6EF4-475B-8927-CB81ADCBBC35}" type="pres">
      <dgm:prSet presAssocID="{041C804E-130C-45B8-8712-4550A323077A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7DDA0-9440-4F30-9F98-C39541F9C7B4}" type="pres">
      <dgm:prSet presAssocID="{041C804E-130C-45B8-8712-4550A323077A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75E1C-EAE3-4450-B715-0785C5FDDBFB}" type="pres">
      <dgm:prSet presAssocID="{041C804E-130C-45B8-8712-4550A323077A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FE4D4-82B5-40DC-A4EF-4CFCE9FBBA57}" type="pres">
      <dgm:prSet presAssocID="{041C804E-130C-45B8-8712-4550A323077A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22235-4711-4535-848F-1742DF274EE8}" type="pres">
      <dgm:prSet presAssocID="{041C804E-130C-45B8-8712-4550A323077A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4CD9ED-CD1B-4CFE-8AB9-AC372E0EB85E}" type="presOf" srcId="{C51BF020-B1D0-4A4C-94EB-E3A5A3AF8DFE}" destId="{6AA691A4-3E1B-47F3-8395-4164DB932D59}" srcOrd="0" destOrd="0" presId="urn:microsoft.com/office/officeart/2005/8/layout/vProcess5"/>
    <dgm:cxn modelId="{F2F96F83-7E35-466F-8A72-9571B90CCA99}" type="presOf" srcId="{DB9F2BA4-C6E7-41DC-916E-941CAA591020}" destId="{787BFBC8-8330-423C-8953-6BB996C87C53}" srcOrd="0" destOrd="0" presId="urn:microsoft.com/office/officeart/2005/8/layout/vProcess5"/>
    <dgm:cxn modelId="{12F07B22-F968-47DB-8A5A-F749B9335D3B}" type="presOf" srcId="{7882C6C5-EA32-4DED-A11E-6FDFBD61D190}" destId="{93D7DDA0-9440-4F30-9F98-C39541F9C7B4}" srcOrd="1" destOrd="0" presId="urn:microsoft.com/office/officeart/2005/8/layout/vProcess5"/>
    <dgm:cxn modelId="{0747A91A-1F54-4787-9CD2-D2C12E5AB869}" type="presOf" srcId="{041C804E-130C-45B8-8712-4550A323077A}" destId="{3FFFEE6C-7DAD-4721-81CD-CF683FCBDB99}" srcOrd="0" destOrd="0" presId="urn:microsoft.com/office/officeart/2005/8/layout/vProcess5"/>
    <dgm:cxn modelId="{B1469BF5-1149-4B79-8034-257E831A608F}" srcId="{041C804E-130C-45B8-8712-4550A323077A}" destId="{C51BF020-B1D0-4A4C-94EB-E3A5A3AF8DFE}" srcOrd="0" destOrd="0" parTransId="{2A90FF89-DC19-4A00-A89E-34885EA7FA3A}" sibTransId="{DB67ED96-3B8F-4263-8649-027CD654BBC8}"/>
    <dgm:cxn modelId="{09BAB628-FBE2-407F-A45C-6A59045222CB}" srcId="{041C804E-130C-45B8-8712-4550A323077A}" destId="{006439C5-BD89-4F43-9CA2-684778E3EBD1}" srcOrd="3" destOrd="0" parTransId="{A1FD8D91-1160-4366-956E-1621D56C140D}" sibTransId="{8EBFED17-3C96-4A66-B13B-21F99EF68291}"/>
    <dgm:cxn modelId="{2823D55F-333D-4FA7-9C3F-32CDBBA50445}" type="presOf" srcId="{7882C6C5-EA32-4DED-A11E-6FDFBD61D190}" destId="{1CDA66A3-AAA9-4081-B6B1-51BEA16BC1F3}" srcOrd="0" destOrd="0" presId="urn:microsoft.com/office/officeart/2005/8/layout/vProcess5"/>
    <dgm:cxn modelId="{ED3ADF34-56FA-43FF-A9C4-0BF7F03ED356}" srcId="{041C804E-130C-45B8-8712-4550A323077A}" destId="{12144B47-1979-4276-949E-2682E077789F}" srcOrd="2" destOrd="0" parTransId="{37CBA378-5075-4A72-B7BD-D95122C4E9F1}" sibTransId="{F9C4460B-26C6-460E-9144-5EDE240D0D75}"/>
    <dgm:cxn modelId="{D5C96019-D46C-4261-AD9A-2CD59F6834B2}" srcId="{041C804E-130C-45B8-8712-4550A323077A}" destId="{DB9F2BA4-C6E7-41DC-916E-941CAA591020}" srcOrd="4" destOrd="0" parTransId="{16B8F71A-D67E-41D5-86F1-950270D80296}" sibTransId="{067EA6C2-B1FE-4C96-A591-26E541AEBA5B}"/>
    <dgm:cxn modelId="{1A280F57-8A02-4D3C-BF38-CF29E2130B33}" type="presOf" srcId="{BE91E16B-4379-4777-A101-A5BAE7509E4E}" destId="{B643A8EE-E63D-4264-B62B-D48D53F4D81A}" srcOrd="0" destOrd="0" presId="urn:microsoft.com/office/officeart/2005/8/layout/vProcess5"/>
    <dgm:cxn modelId="{B98D57F0-8C39-424C-8CBE-79DB5CD7FE25}" type="presOf" srcId="{DB9F2BA4-C6E7-41DC-916E-941CAA591020}" destId="{6D722235-4711-4535-848F-1742DF274EE8}" srcOrd="1" destOrd="0" presId="urn:microsoft.com/office/officeart/2005/8/layout/vProcess5"/>
    <dgm:cxn modelId="{05F32FD2-F1F8-4D3F-B127-CE8F019BFFDC}" type="presOf" srcId="{DB67ED96-3B8F-4263-8649-027CD654BBC8}" destId="{4CB2CD1B-52CA-406F-8B5E-45057B457255}" srcOrd="0" destOrd="0" presId="urn:microsoft.com/office/officeart/2005/8/layout/vProcess5"/>
    <dgm:cxn modelId="{532A23F2-087D-4465-BDE4-6EEA80115354}" type="presOf" srcId="{12144B47-1979-4276-949E-2682E077789F}" destId="{66485468-BC0D-4CD3-B1BC-673731AF738C}" srcOrd="0" destOrd="0" presId="urn:microsoft.com/office/officeart/2005/8/layout/vProcess5"/>
    <dgm:cxn modelId="{BEA9D402-A03C-4D85-A77A-403759AE6DC2}" srcId="{041C804E-130C-45B8-8712-4550A323077A}" destId="{E3B3807D-3AB8-466D-AE5D-1A2B6E91BC57}" srcOrd="6" destOrd="0" parTransId="{5CCAC011-D80C-41DA-AD00-525E9ED593F0}" sibTransId="{042DE65D-A7C5-4576-A3D3-E276968EFEBE}"/>
    <dgm:cxn modelId="{D25E5046-A6EA-46CB-A714-7F61409D10EA}" type="presOf" srcId="{F9C4460B-26C6-460E-9144-5EDE240D0D75}" destId="{FC3701CB-CADD-41DC-AA0E-54D381303989}" srcOrd="0" destOrd="0" presId="urn:microsoft.com/office/officeart/2005/8/layout/vProcess5"/>
    <dgm:cxn modelId="{3BE347F9-F609-4CFF-A1F8-5048E830235C}" type="presOf" srcId="{12144B47-1979-4276-949E-2682E077789F}" destId="{96875E1C-EAE3-4450-B715-0785C5FDDBFB}" srcOrd="1" destOrd="0" presId="urn:microsoft.com/office/officeart/2005/8/layout/vProcess5"/>
    <dgm:cxn modelId="{F84BC62C-7AAC-4B9D-9BE8-3896ABF9CDC7}" srcId="{041C804E-130C-45B8-8712-4550A323077A}" destId="{E86F8ED9-15B4-49A9-8A48-BD807C5880F1}" srcOrd="5" destOrd="0" parTransId="{014FDBCB-D065-4B80-8A7F-33133C55E207}" sibTransId="{E94186A8-C659-4DD4-9E39-FF0A059E8ECF}"/>
    <dgm:cxn modelId="{0268AA38-5FEE-4BC5-B9B9-723B685495AA}" srcId="{041C804E-130C-45B8-8712-4550A323077A}" destId="{7882C6C5-EA32-4DED-A11E-6FDFBD61D190}" srcOrd="1" destOrd="0" parTransId="{69B1337E-9A5F-4DBC-9EA9-CE7D7B3E4D7C}" sibTransId="{BE91E16B-4379-4777-A101-A5BAE7509E4E}"/>
    <dgm:cxn modelId="{7780684E-7C11-4EFD-89DD-6433D454D37D}" type="presOf" srcId="{C51BF020-B1D0-4A4C-94EB-E3A5A3AF8DFE}" destId="{9727F407-6EF4-475B-8927-CB81ADCBBC35}" srcOrd="1" destOrd="0" presId="urn:microsoft.com/office/officeart/2005/8/layout/vProcess5"/>
    <dgm:cxn modelId="{67A29FE3-649A-4336-9B97-1BC3438AFC5C}" srcId="{041C804E-130C-45B8-8712-4550A323077A}" destId="{C98FBE06-C66F-4CAE-9DB6-2885639CD7FE}" srcOrd="8" destOrd="0" parTransId="{17D81817-3B33-400C-853B-3C0E791F3BE8}" sibTransId="{14FC5B64-4F77-497E-B5AA-8C7957E84AD4}"/>
    <dgm:cxn modelId="{D599A24B-DDE3-48D4-87D7-48C7E59D897E}" type="presOf" srcId="{006439C5-BD89-4F43-9CA2-684778E3EBD1}" destId="{D421A4B7-6100-40F9-BE34-07A7DC4CB248}" srcOrd="0" destOrd="0" presId="urn:microsoft.com/office/officeart/2005/8/layout/vProcess5"/>
    <dgm:cxn modelId="{775F9026-0EE6-467F-93CC-7DFE94477E38}" type="presOf" srcId="{8EBFED17-3C96-4A66-B13B-21F99EF68291}" destId="{3712E851-FFC0-4B2C-BC1F-84562B230A99}" srcOrd="0" destOrd="0" presId="urn:microsoft.com/office/officeart/2005/8/layout/vProcess5"/>
    <dgm:cxn modelId="{9390A5EE-48F8-4E0A-BBDF-4B2983385EF9}" type="presOf" srcId="{006439C5-BD89-4F43-9CA2-684778E3EBD1}" destId="{A3FFE4D4-82B5-40DC-A4EF-4CFCE9FBBA57}" srcOrd="1" destOrd="0" presId="urn:microsoft.com/office/officeart/2005/8/layout/vProcess5"/>
    <dgm:cxn modelId="{5ACA2216-5E93-43CE-8431-6EC0BB6A8D9B}" srcId="{041C804E-130C-45B8-8712-4550A323077A}" destId="{D7D04817-47D2-4AA0-814A-2E10DA648A43}" srcOrd="7" destOrd="0" parTransId="{ED0B68D8-5DF9-4FF0-BE88-794F86140687}" sibTransId="{5F8B48F2-C282-48B4-BDB6-D8DD7DFD5E9C}"/>
    <dgm:cxn modelId="{6F9A0EF2-F18F-4FC6-8F8B-5F6F57D9948F}" type="presParOf" srcId="{3FFFEE6C-7DAD-4721-81CD-CF683FCBDB99}" destId="{6F38C52F-C89A-466C-8C6B-D6F182A0E3F2}" srcOrd="0" destOrd="0" presId="urn:microsoft.com/office/officeart/2005/8/layout/vProcess5"/>
    <dgm:cxn modelId="{FB1C28DE-EF07-43E2-8719-9CE0FFE3883D}" type="presParOf" srcId="{3FFFEE6C-7DAD-4721-81CD-CF683FCBDB99}" destId="{6AA691A4-3E1B-47F3-8395-4164DB932D59}" srcOrd="1" destOrd="0" presId="urn:microsoft.com/office/officeart/2005/8/layout/vProcess5"/>
    <dgm:cxn modelId="{3B046BF4-0D60-48F6-9F3A-E66AB72D60B7}" type="presParOf" srcId="{3FFFEE6C-7DAD-4721-81CD-CF683FCBDB99}" destId="{1CDA66A3-AAA9-4081-B6B1-51BEA16BC1F3}" srcOrd="2" destOrd="0" presId="urn:microsoft.com/office/officeart/2005/8/layout/vProcess5"/>
    <dgm:cxn modelId="{22362391-B96C-4C9A-863D-781F2A1DAF81}" type="presParOf" srcId="{3FFFEE6C-7DAD-4721-81CD-CF683FCBDB99}" destId="{66485468-BC0D-4CD3-B1BC-673731AF738C}" srcOrd="3" destOrd="0" presId="urn:microsoft.com/office/officeart/2005/8/layout/vProcess5"/>
    <dgm:cxn modelId="{5B42B921-E3B3-4592-9CC6-6772278B24A2}" type="presParOf" srcId="{3FFFEE6C-7DAD-4721-81CD-CF683FCBDB99}" destId="{D421A4B7-6100-40F9-BE34-07A7DC4CB248}" srcOrd="4" destOrd="0" presId="urn:microsoft.com/office/officeart/2005/8/layout/vProcess5"/>
    <dgm:cxn modelId="{98AD16A7-8C71-4862-B7AB-9DD36C3FF980}" type="presParOf" srcId="{3FFFEE6C-7DAD-4721-81CD-CF683FCBDB99}" destId="{787BFBC8-8330-423C-8953-6BB996C87C53}" srcOrd="5" destOrd="0" presId="urn:microsoft.com/office/officeart/2005/8/layout/vProcess5"/>
    <dgm:cxn modelId="{342E91C4-6DC7-46E4-A3A9-D6EF10CD7735}" type="presParOf" srcId="{3FFFEE6C-7DAD-4721-81CD-CF683FCBDB99}" destId="{4CB2CD1B-52CA-406F-8B5E-45057B457255}" srcOrd="6" destOrd="0" presId="urn:microsoft.com/office/officeart/2005/8/layout/vProcess5"/>
    <dgm:cxn modelId="{4FE01D49-769A-4352-894E-A6496EBE2ED7}" type="presParOf" srcId="{3FFFEE6C-7DAD-4721-81CD-CF683FCBDB99}" destId="{B643A8EE-E63D-4264-B62B-D48D53F4D81A}" srcOrd="7" destOrd="0" presId="urn:microsoft.com/office/officeart/2005/8/layout/vProcess5"/>
    <dgm:cxn modelId="{F6A035F6-B6B8-4B25-B2A1-FBAB00B69960}" type="presParOf" srcId="{3FFFEE6C-7DAD-4721-81CD-CF683FCBDB99}" destId="{FC3701CB-CADD-41DC-AA0E-54D381303989}" srcOrd="8" destOrd="0" presId="urn:microsoft.com/office/officeart/2005/8/layout/vProcess5"/>
    <dgm:cxn modelId="{13729E87-D001-4669-83E7-0861405D52D3}" type="presParOf" srcId="{3FFFEE6C-7DAD-4721-81CD-CF683FCBDB99}" destId="{3712E851-FFC0-4B2C-BC1F-84562B230A99}" srcOrd="9" destOrd="0" presId="urn:microsoft.com/office/officeart/2005/8/layout/vProcess5"/>
    <dgm:cxn modelId="{D3EF6823-1571-4B6D-9E7A-973262BC0B1A}" type="presParOf" srcId="{3FFFEE6C-7DAD-4721-81CD-CF683FCBDB99}" destId="{9727F407-6EF4-475B-8927-CB81ADCBBC35}" srcOrd="10" destOrd="0" presId="urn:microsoft.com/office/officeart/2005/8/layout/vProcess5"/>
    <dgm:cxn modelId="{603C9DA9-5739-4027-ABCA-D29920BD0727}" type="presParOf" srcId="{3FFFEE6C-7DAD-4721-81CD-CF683FCBDB99}" destId="{93D7DDA0-9440-4F30-9F98-C39541F9C7B4}" srcOrd="11" destOrd="0" presId="urn:microsoft.com/office/officeart/2005/8/layout/vProcess5"/>
    <dgm:cxn modelId="{B5DD8289-2880-489C-9F18-093969996150}" type="presParOf" srcId="{3FFFEE6C-7DAD-4721-81CD-CF683FCBDB99}" destId="{96875E1C-EAE3-4450-B715-0785C5FDDBFB}" srcOrd="12" destOrd="0" presId="urn:microsoft.com/office/officeart/2005/8/layout/vProcess5"/>
    <dgm:cxn modelId="{0CA3C9CB-ABD1-4613-BFB5-BF1E3C03DC60}" type="presParOf" srcId="{3FFFEE6C-7DAD-4721-81CD-CF683FCBDB99}" destId="{A3FFE4D4-82B5-40DC-A4EF-4CFCE9FBBA57}" srcOrd="13" destOrd="0" presId="urn:microsoft.com/office/officeart/2005/8/layout/vProcess5"/>
    <dgm:cxn modelId="{9B4C8591-2B07-48E8-9554-1D3D4F3F00C5}" type="presParOf" srcId="{3FFFEE6C-7DAD-4721-81CD-CF683FCBDB99}" destId="{6D722235-4711-4535-848F-1742DF274EE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E0C1E3-AE1D-482A-8755-6F8A7D8595F0}" type="doc">
      <dgm:prSet loTypeId="urn:microsoft.com/office/officeart/2005/8/layout/cycle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9F26B9A-BB48-4B7A-AAE2-6EE3E1FFD00A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Управління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освіти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Мелітопольської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міської</a:t>
          </a:r>
          <a:r>
            <a:rPr lang="ru-RU" sz="1600" b="1" dirty="0" smtClean="0">
              <a:latin typeface="Arial Narrow" pitchFamily="34" charset="0"/>
            </a:rPr>
            <a:t> ради</a:t>
          </a:r>
          <a:endParaRPr lang="uk-UA" sz="1600" b="1" dirty="0">
            <a:latin typeface="Arial Narrow" pitchFamily="34" charset="0"/>
          </a:endParaRPr>
        </a:p>
      </dgm:t>
    </dgm:pt>
    <dgm:pt modelId="{BCDAD735-F2D0-41AA-95DE-65EE830FD56A}" type="parTrans" cxnId="{93DF817D-DF8A-4A7A-8AC3-33A9875C7848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82E2A1F6-903B-4F79-93D1-140518B6C776}" type="sibTrans" cxnId="{93DF817D-DF8A-4A7A-8AC3-33A9875C7848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E501385E-1C3D-47F3-BB69-8D7EA64CE78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Центр </a:t>
          </a:r>
          <a:r>
            <a:rPr lang="ru-RU" sz="1600" b="1" dirty="0" err="1" smtClean="0">
              <a:latin typeface="Arial Narrow" pitchFamily="34" charset="0"/>
            </a:rPr>
            <a:t>освіти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дорослих</a:t>
          </a:r>
          <a:r>
            <a:rPr lang="ru-RU" sz="1600" b="1" dirty="0" smtClean="0">
              <a:latin typeface="Arial Narrow" pitchFamily="34" charset="0"/>
            </a:rPr>
            <a:t> МДПУ </a:t>
          </a:r>
          <a:r>
            <a:rPr lang="ru-RU" sz="1600" b="1" dirty="0" err="1" smtClean="0">
              <a:latin typeface="Arial Narrow" pitchFamily="34" charset="0"/>
            </a:rPr>
            <a:t>ім</a:t>
          </a:r>
          <a:r>
            <a:rPr lang="ru-RU" sz="1600" b="1" dirty="0" smtClean="0">
              <a:latin typeface="Arial Narrow" pitchFamily="34" charset="0"/>
            </a:rPr>
            <a:t>. </a:t>
          </a:r>
          <a:r>
            <a:rPr lang="ru-RU" sz="1600" b="1" dirty="0" err="1" smtClean="0">
              <a:latin typeface="Arial Narrow" pitchFamily="34" charset="0"/>
            </a:rPr>
            <a:t>Б.Хмельницького</a:t>
          </a:r>
          <a:endParaRPr lang="uk-UA" sz="1600" b="1" dirty="0">
            <a:latin typeface="Arial Narrow" pitchFamily="34" charset="0"/>
          </a:endParaRPr>
        </a:p>
      </dgm:t>
    </dgm:pt>
    <dgm:pt modelId="{876DB9BE-77AC-4D25-9DB7-B087D43EEE16}" type="parTrans" cxnId="{FA8E3952-1915-48B3-8F4C-E68879A78881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1A939CC6-726A-4893-8F76-C42DD4E708CB}" type="sibTrans" cxnId="{FA8E3952-1915-48B3-8F4C-E68879A78881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6E65C70D-6088-4D64-9571-B4D45ADC02A2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smtClean="0">
              <a:latin typeface="Arial Narrow" pitchFamily="34" charset="0"/>
            </a:rPr>
            <a:t>ГО "</a:t>
          </a:r>
          <a:r>
            <a:rPr lang="ru-RU" sz="1600" b="1" dirty="0" err="1" smtClean="0">
              <a:latin typeface="Arial Narrow" pitchFamily="34" charset="0"/>
            </a:rPr>
            <a:t>Мелітопольське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літературне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об'єднання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ім</a:t>
          </a:r>
          <a:r>
            <a:rPr lang="ru-RU" sz="1600" b="1" dirty="0" smtClean="0">
              <a:latin typeface="Arial Narrow" pitchFamily="34" charset="0"/>
            </a:rPr>
            <a:t>. </a:t>
          </a:r>
          <a:r>
            <a:rPr lang="ru-RU" sz="1600" b="1" dirty="0" err="1" smtClean="0">
              <a:latin typeface="Arial Narrow" pitchFamily="34" charset="0"/>
            </a:rPr>
            <a:t>П.Ловецького</a:t>
          </a:r>
          <a:r>
            <a:rPr lang="ru-RU" sz="1600" b="1" dirty="0" smtClean="0">
              <a:latin typeface="Arial Narrow" pitchFamily="34" charset="0"/>
            </a:rPr>
            <a:t> «</a:t>
          </a:r>
          <a:r>
            <a:rPr lang="ru-RU" sz="1600" b="1" dirty="0" err="1" smtClean="0">
              <a:latin typeface="Arial Narrow" pitchFamily="34" charset="0"/>
            </a:rPr>
            <a:t>Літо</a:t>
          </a:r>
          <a:r>
            <a:rPr lang="ru-RU" sz="1600" b="1" dirty="0" smtClean="0">
              <a:latin typeface="Arial Narrow" pitchFamily="34" charset="0"/>
            </a:rPr>
            <a:t>» </a:t>
          </a:r>
          <a:endParaRPr lang="uk-UA" sz="1600" b="1" dirty="0">
            <a:latin typeface="Arial Narrow" pitchFamily="34" charset="0"/>
          </a:endParaRPr>
        </a:p>
      </dgm:t>
    </dgm:pt>
    <dgm:pt modelId="{6C666538-55D7-4610-9598-0055FF54FDF4}" type="parTrans" cxnId="{66B7EA6D-0DC4-49D3-932F-B8C8CAEC2A1F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4A1D0999-F719-4355-BE61-01C6023789F9}" type="sibTrans" cxnId="{66B7EA6D-0DC4-49D3-932F-B8C8CAEC2A1F}">
      <dgm:prSet/>
      <dgm:spPr>
        <a:ln w="76200">
          <a:noFill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B4A91BF7-6DF5-4663-BE7C-CAEBDD19D89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Відділ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культури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Мелітопольської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міської</a:t>
          </a:r>
          <a:r>
            <a:rPr lang="ru-RU" sz="1600" b="1" dirty="0" smtClean="0">
              <a:latin typeface="Arial Narrow" pitchFamily="34" charset="0"/>
            </a:rPr>
            <a:t> ради</a:t>
          </a:r>
          <a:endParaRPr lang="uk-UA" sz="1600" b="1" dirty="0">
            <a:latin typeface="Arial Narrow" pitchFamily="34" charset="0"/>
          </a:endParaRPr>
        </a:p>
      </dgm:t>
    </dgm:pt>
    <dgm:pt modelId="{5C343610-C319-4151-AD70-A3ABB5F2926F}" type="parTrans" cxnId="{3B0BE425-EE09-4C9A-B71D-49FD6B59F057}">
      <dgm:prSet/>
      <dgm:spPr/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AF5E9A1F-50A2-45E7-A842-3433CB95BF06}" type="sibTrans" cxnId="{3B0BE425-EE09-4C9A-B71D-49FD6B59F057}">
      <dgm:prSet/>
      <dgm:spPr>
        <a:ln w="76200">
          <a:noFill/>
          <a:prstDash val="solid"/>
        </a:ln>
      </dgm:spPr>
      <dgm:t>
        <a:bodyPr/>
        <a:lstStyle/>
        <a:p>
          <a:endParaRPr lang="uk-UA" sz="1600" b="1">
            <a:latin typeface="Arial Narrow" pitchFamily="34" charset="0"/>
          </a:endParaRPr>
        </a:p>
      </dgm:t>
    </dgm:pt>
    <dgm:pt modelId="{FED7A90B-6C03-444F-B49B-5613FEB5431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dirty="0" err="1" smtClean="0">
              <a:latin typeface="Arial Narrow" pitchFamily="34" charset="0"/>
            </a:rPr>
            <a:t>Вищі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навчальні</a:t>
          </a:r>
          <a:r>
            <a:rPr lang="ru-RU" sz="1600" b="1" dirty="0" smtClean="0">
              <a:latin typeface="Arial Narrow" pitchFamily="34" charset="0"/>
            </a:rPr>
            <a:t> </a:t>
          </a:r>
          <a:r>
            <a:rPr lang="ru-RU" sz="1600" b="1" dirty="0" err="1" smtClean="0">
              <a:latin typeface="Arial Narrow" pitchFamily="34" charset="0"/>
            </a:rPr>
            <a:t>заклади</a:t>
          </a:r>
          <a:endParaRPr lang="uk-UA" sz="1600" b="1" dirty="0">
            <a:latin typeface="Arial Narrow" pitchFamily="34" charset="0"/>
          </a:endParaRPr>
        </a:p>
      </dgm:t>
    </dgm:pt>
    <dgm:pt modelId="{617CCD3F-409D-44D3-99B0-921FA61E616A}" type="parTrans" cxnId="{B39324C0-5BBE-44A2-98FD-96AD22245BFD}">
      <dgm:prSet/>
      <dgm:spPr/>
      <dgm:t>
        <a:bodyPr/>
        <a:lstStyle/>
        <a:p>
          <a:endParaRPr lang="uk-UA"/>
        </a:p>
      </dgm:t>
    </dgm:pt>
    <dgm:pt modelId="{DA8ACB28-4D10-49F6-9D30-7A6800397937}" type="sibTrans" cxnId="{B39324C0-5BBE-44A2-98FD-96AD22245BFD}">
      <dgm:prSet/>
      <dgm:spPr>
        <a:ln w="76200">
          <a:noFill/>
        </a:ln>
      </dgm:spPr>
      <dgm:t>
        <a:bodyPr/>
        <a:lstStyle/>
        <a:p>
          <a:endParaRPr lang="uk-UA"/>
        </a:p>
      </dgm:t>
    </dgm:pt>
    <dgm:pt modelId="{8C078EF8-0AA8-42EF-8BDB-4CACE06827A0}">
      <dgm:prSet custT="1"/>
      <dgm:spPr>
        <a:solidFill>
          <a:schemeClr val="accent4"/>
        </a:solidFill>
        <a:ln w="57150">
          <a:solidFill>
            <a:schemeClr val="tx2"/>
          </a:solidFill>
        </a:ln>
      </dgm:spPr>
      <dgm:t>
        <a:bodyPr/>
        <a:lstStyle/>
        <a:p>
          <a:pPr rtl="0"/>
          <a:r>
            <a:rPr lang="ru-RU" sz="1600" b="1" smtClean="0">
              <a:latin typeface="Arial Narrow" pitchFamily="34" charset="0"/>
            </a:rPr>
            <a:t>Громадська організація «Спілка національних товариств»</a:t>
          </a:r>
          <a:endParaRPr lang="uk-UA" sz="1600" b="1" dirty="0">
            <a:latin typeface="Arial Narrow" pitchFamily="34" charset="0"/>
          </a:endParaRPr>
        </a:p>
      </dgm:t>
    </dgm:pt>
    <dgm:pt modelId="{58B6FE9A-1C53-4048-B30A-98F12CC3A692}" type="parTrans" cxnId="{6A52A63C-E470-4DE1-8554-29CB943953C6}">
      <dgm:prSet/>
      <dgm:spPr/>
      <dgm:t>
        <a:bodyPr/>
        <a:lstStyle/>
        <a:p>
          <a:endParaRPr lang="ru-RU"/>
        </a:p>
      </dgm:t>
    </dgm:pt>
    <dgm:pt modelId="{6DCD6AB5-9BE4-4FEF-B2EF-8051504F7966}" type="sibTrans" cxnId="{6A52A63C-E470-4DE1-8554-29CB943953C6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D936DAB2-E6A7-49BB-979D-175A94FE75D8}" type="pres">
      <dgm:prSet presAssocID="{3AE0C1E3-AE1D-482A-8755-6F8A7D8595F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21ABCC2-61E8-45F0-9022-F84F38B2BD21}" type="pres">
      <dgm:prSet presAssocID="{D9F26B9A-BB48-4B7A-AAE2-6EE3E1FFD00A}" presName="node" presStyleLbl="node1" presStyleIdx="0" presStyleCnt="6" custScaleX="15346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D2A895-2AF6-4176-92FD-AA787CDA116E}" type="pres">
      <dgm:prSet presAssocID="{D9F26B9A-BB48-4B7A-AAE2-6EE3E1FFD00A}" presName="spNode" presStyleCnt="0"/>
      <dgm:spPr/>
    </dgm:pt>
    <dgm:pt modelId="{CB9B092C-E914-4CDC-8DB9-5F1A67AE01AA}" type="pres">
      <dgm:prSet presAssocID="{82E2A1F6-903B-4F79-93D1-140518B6C776}" presName="sibTrans" presStyleLbl="sibTrans1D1" presStyleIdx="0" presStyleCnt="6"/>
      <dgm:spPr/>
      <dgm:t>
        <a:bodyPr/>
        <a:lstStyle/>
        <a:p>
          <a:endParaRPr lang="uk-UA"/>
        </a:p>
      </dgm:t>
    </dgm:pt>
    <dgm:pt modelId="{FE086FE5-F96D-4194-9E95-4D371EACE8D8}" type="pres">
      <dgm:prSet presAssocID="{FED7A90B-6C03-444F-B49B-5613FEB54310}" presName="node" presStyleLbl="node1" presStyleIdx="1" presStyleCnt="6" custScaleX="187669" custRadScaleRad="97524" custRadScaleInc="315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5DB24-BB78-416F-9A2C-554F79F0599F}" type="pres">
      <dgm:prSet presAssocID="{FED7A90B-6C03-444F-B49B-5613FEB54310}" presName="spNode" presStyleCnt="0"/>
      <dgm:spPr/>
    </dgm:pt>
    <dgm:pt modelId="{41119431-2B37-4AB0-93E3-8A335383494F}" type="pres">
      <dgm:prSet presAssocID="{DA8ACB28-4D10-49F6-9D30-7A6800397937}" presName="sibTrans" presStyleLbl="sibTrans1D1" presStyleIdx="1" presStyleCnt="6"/>
      <dgm:spPr/>
      <dgm:t>
        <a:bodyPr/>
        <a:lstStyle/>
        <a:p>
          <a:endParaRPr lang="uk-UA"/>
        </a:p>
      </dgm:t>
    </dgm:pt>
    <dgm:pt modelId="{373F9808-C34B-4436-95EB-60E77B175CB6}" type="pres">
      <dgm:prSet presAssocID="{E501385E-1C3D-47F3-BB69-8D7EA64CE782}" presName="node" presStyleLbl="node1" presStyleIdx="2" presStyleCnt="6" custScaleX="175619" custRadScaleRad="99705" custRadScaleInc="-114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4AA1963-9DD0-4C5D-B1E4-04FD4FA84435}" type="pres">
      <dgm:prSet presAssocID="{E501385E-1C3D-47F3-BB69-8D7EA64CE782}" presName="spNode" presStyleCnt="0"/>
      <dgm:spPr/>
    </dgm:pt>
    <dgm:pt modelId="{AC4D6A71-30A6-4BB6-AF28-39570CB43D3F}" type="pres">
      <dgm:prSet presAssocID="{1A939CC6-726A-4893-8F76-C42DD4E708CB}" presName="sibTrans" presStyleLbl="sibTrans1D1" presStyleIdx="2" presStyleCnt="6"/>
      <dgm:spPr/>
      <dgm:t>
        <a:bodyPr/>
        <a:lstStyle/>
        <a:p>
          <a:endParaRPr lang="uk-UA"/>
        </a:p>
      </dgm:t>
    </dgm:pt>
    <dgm:pt modelId="{44C5D1AF-08D8-4CC6-97B8-7C0936DBC36D}" type="pres">
      <dgm:prSet presAssocID="{6E65C70D-6088-4D64-9571-B4D45ADC02A2}" presName="node" presStyleLbl="node1" presStyleIdx="3" presStyleCnt="6" custScaleX="181730" custRadScaleRad="104428" custRadScaleInc="399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A4096D-427B-4B36-A0C1-53B864A8C208}" type="pres">
      <dgm:prSet presAssocID="{6E65C70D-6088-4D64-9571-B4D45ADC02A2}" presName="spNode" presStyleCnt="0"/>
      <dgm:spPr/>
    </dgm:pt>
    <dgm:pt modelId="{FAA13F6A-3BFD-4F27-A98A-C1B9646EB327}" type="pres">
      <dgm:prSet presAssocID="{4A1D0999-F719-4355-BE61-01C6023789F9}" presName="sibTrans" presStyleLbl="sibTrans1D1" presStyleIdx="3" presStyleCnt="6"/>
      <dgm:spPr/>
      <dgm:t>
        <a:bodyPr/>
        <a:lstStyle/>
        <a:p>
          <a:endParaRPr lang="uk-UA"/>
        </a:p>
      </dgm:t>
    </dgm:pt>
    <dgm:pt modelId="{1FCE8A72-C88B-4A55-B776-93057C09C346}" type="pres">
      <dgm:prSet presAssocID="{B4A91BF7-6DF5-4663-BE7C-CAEBDD19D890}" presName="node" presStyleLbl="node1" presStyleIdx="4" presStyleCnt="6" custScaleX="144520" custRadScaleRad="103435" custRadScaleInc="3666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56B592-1B99-4E43-AC1E-ADCC0B33ACDD}" type="pres">
      <dgm:prSet presAssocID="{B4A91BF7-6DF5-4663-BE7C-CAEBDD19D890}" presName="spNode" presStyleCnt="0"/>
      <dgm:spPr/>
    </dgm:pt>
    <dgm:pt modelId="{5F44F3DA-A9D6-4854-80B0-5CA271F88C79}" type="pres">
      <dgm:prSet presAssocID="{AF5E9A1F-50A2-45E7-A842-3433CB95BF06}" presName="sibTrans" presStyleLbl="sibTrans1D1" presStyleIdx="4" presStyleCnt="6"/>
      <dgm:spPr/>
      <dgm:t>
        <a:bodyPr/>
        <a:lstStyle/>
        <a:p>
          <a:endParaRPr lang="uk-UA"/>
        </a:p>
      </dgm:t>
    </dgm:pt>
    <dgm:pt modelId="{5E646DBF-F42D-4C30-856A-B758796837D8}" type="pres">
      <dgm:prSet presAssocID="{8C078EF8-0AA8-42EF-8BDB-4CACE06827A0}" presName="node" presStyleLbl="node1" presStyleIdx="5" presStyleCnt="6" custScaleX="1555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4966D-FB29-47B1-839C-903CD79B0321}" type="pres">
      <dgm:prSet presAssocID="{8C078EF8-0AA8-42EF-8BDB-4CACE06827A0}" presName="spNode" presStyleCnt="0"/>
      <dgm:spPr/>
    </dgm:pt>
    <dgm:pt modelId="{4EF5B703-6974-4785-9862-58CBD74A212F}" type="pres">
      <dgm:prSet presAssocID="{6DCD6AB5-9BE4-4FEF-B2EF-8051504F7966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3860EFF1-37B1-4C54-BA66-0838C6169F00}" type="presOf" srcId="{FED7A90B-6C03-444F-B49B-5613FEB54310}" destId="{FE086FE5-F96D-4194-9E95-4D371EACE8D8}" srcOrd="0" destOrd="0" presId="urn:microsoft.com/office/officeart/2005/8/layout/cycle6"/>
    <dgm:cxn modelId="{B39324C0-5BBE-44A2-98FD-96AD22245BFD}" srcId="{3AE0C1E3-AE1D-482A-8755-6F8A7D8595F0}" destId="{FED7A90B-6C03-444F-B49B-5613FEB54310}" srcOrd="1" destOrd="0" parTransId="{617CCD3F-409D-44D3-99B0-921FA61E616A}" sibTransId="{DA8ACB28-4D10-49F6-9D30-7A6800397937}"/>
    <dgm:cxn modelId="{3B0BE425-EE09-4C9A-B71D-49FD6B59F057}" srcId="{3AE0C1E3-AE1D-482A-8755-6F8A7D8595F0}" destId="{B4A91BF7-6DF5-4663-BE7C-CAEBDD19D890}" srcOrd="4" destOrd="0" parTransId="{5C343610-C319-4151-AD70-A3ABB5F2926F}" sibTransId="{AF5E9A1F-50A2-45E7-A842-3433CB95BF06}"/>
    <dgm:cxn modelId="{93DF817D-DF8A-4A7A-8AC3-33A9875C7848}" srcId="{3AE0C1E3-AE1D-482A-8755-6F8A7D8595F0}" destId="{D9F26B9A-BB48-4B7A-AAE2-6EE3E1FFD00A}" srcOrd="0" destOrd="0" parTransId="{BCDAD735-F2D0-41AA-95DE-65EE830FD56A}" sibTransId="{82E2A1F6-903B-4F79-93D1-140518B6C776}"/>
    <dgm:cxn modelId="{D37A03BC-1C92-408E-9BE8-B3C912FEE78D}" type="presOf" srcId="{DA8ACB28-4D10-49F6-9D30-7A6800397937}" destId="{41119431-2B37-4AB0-93E3-8A335383494F}" srcOrd="0" destOrd="0" presId="urn:microsoft.com/office/officeart/2005/8/layout/cycle6"/>
    <dgm:cxn modelId="{E9130405-D0C4-45C4-A61D-E47B68EEE798}" type="presOf" srcId="{8C078EF8-0AA8-42EF-8BDB-4CACE06827A0}" destId="{5E646DBF-F42D-4C30-856A-B758796837D8}" srcOrd="0" destOrd="0" presId="urn:microsoft.com/office/officeart/2005/8/layout/cycle6"/>
    <dgm:cxn modelId="{E9FF4A16-B3F8-4730-9EDF-37F73DC2FDC2}" type="presOf" srcId="{E501385E-1C3D-47F3-BB69-8D7EA64CE782}" destId="{373F9808-C34B-4436-95EB-60E77B175CB6}" srcOrd="0" destOrd="0" presId="urn:microsoft.com/office/officeart/2005/8/layout/cycle6"/>
    <dgm:cxn modelId="{FD5917BA-7B62-47B7-BFA0-43546C70E088}" type="presOf" srcId="{B4A91BF7-6DF5-4663-BE7C-CAEBDD19D890}" destId="{1FCE8A72-C88B-4A55-B776-93057C09C346}" srcOrd="0" destOrd="0" presId="urn:microsoft.com/office/officeart/2005/8/layout/cycle6"/>
    <dgm:cxn modelId="{466FC566-ACDC-4177-A464-AFA744F27FC2}" type="presOf" srcId="{D9F26B9A-BB48-4B7A-AAE2-6EE3E1FFD00A}" destId="{521ABCC2-61E8-45F0-9022-F84F38B2BD21}" srcOrd="0" destOrd="0" presId="urn:microsoft.com/office/officeart/2005/8/layout/cycle6"/>
    <dgm:cxn modelId="{6A52A63C-E470-4DE1-8554-29CB943953C6}" srcId="{3AE0C1E3-AE1D-482A-8755-6F8A7D8595F0}" destId="{8C078EF8-0AA8-42EF-8BDB-4CACE06827A0}" srcOrd="5" destOrd="0" parTransId="{58B6FE9A-1C53-4048-B30A-98F12CC3A692}" sibTransId="{6DCD6AB5-9BE4-4FEF-B2EF-8051504F7966}"/>
    <dgm:cxn modelId="{C08D9FC9-F4EC-4333-A5B8-8345CA8DD8E6}" type="presOf" srcId="{82E2A1F6-903B-4F79-93D1-140518B6C776}" destId="{CB9B092C-E914-4CDC-8DB9-5F1A67AE01AA}" srcOrd="0" destOrd="0" presId="urn:microsoft.com/office/officeart/2005/8/layout/cycle6"/>
    <dgm:cxn modelId="{66B7EA6D-0DC4-49D3-932F-B8C8CAEC2A1F}" srcId="{3AE0C1E3-AE1D-482A-8755-6F8A7D8595F0}" destId="{6E65C70D-6088-4D64-9571-B4D45ADC02A2}" srcOrd="3" destOrd="0" parTransId="{6C666538-55D7-4610-9598-0055FF54FDF4}" sibTransId="{4A1D0999-F719-4355-BE61-01C6023789F9}"/>
    <dgm:cxn modelId="{D54B5E76-FA5F-4D46-9508-13E68DE288A9}" type="presOf" srcId="{6DCD6AB5-9BE4-4FEF-B2EF-8051504F7966}" destId="{4EF5B703-6974-4785-9862-58CBD74A212F}" srcOrd="0" destOrd="0" presId="urn:microsoft.com/office/officeart/2005/8/layout/cycle6"/>
    <dgm:cxn modelId="{D1D9874F-34E6-4B48-B01A-9745FCA6EB77}" type="presOf" srcId="{AF5E9A1F-50A2-45E7-A842-3433CB95BF06}" destId="{5F44F3DA-A9D6-4854-80B0-5CA271F88C79}" srcOrd="0" destOrd="0" presId="urn:microsoft.com/office/officeart/2005/8/layout/cycle6"/>
    <dgm:cxn modelId="{80DD7067-931C-449A-8A9C-F244F98B8B40}" type="presOf" srcId="{4A1D0999-F719-4355-BE61-01C6023789F9}" destId="{FAA13F6A-3BFD-4F27-A98A-C1B9646EB327}" srcOrd="0" destOrd="0" presId="urn:microsoft.com/office/officeart/2005/8/layout/cycle6"/>
    <dgm:cxn modelId="{84985084-ED7B-449D-BC17-0B3CC0E27F97}" type="presOf" srcId="{6E65C70D-6088-4D64-9571-B4D45ADC02A2}" destId="{44C5D1AF-08D8-4CC6-97B8-7C0936DBC36D}" srcOrd="0" destOrd="0" presId="urn:microsoft.com/office/officeart/2005/8/layout/cycle6"/>
    <dgm:cxn modelId="{2F3D2FB5-C99D-4E3B-8F66-B3E1EAC83F6C}" type="presOf" srcId="{1A939CC6-726A-4893-8F76-C42DD4E708CB}" destId="{AC4D6A71-30A6-4BB6-AF28-39570CB43D3F}" srcOrd="0" destOrd="0" presId="urn:microsoft.com/office/officeart/2005/8/layout/cycle6"/>
    <dgm:cxn modelId="{FA8E3952-1915-48B3-8F4C-E68879A78881}" srcId="{3AE0C1E3-AE1D-482A-8755-6F8A7D8595F0}" destId="{E501385E-1C3D-47F3-BB69-8D7EA64CE782}" srcOrd="2" destOrd="0" parTransId="{876DB9BE-77AC-4D25-9DB7-B087D43EEE16}" sibTransId="{1A939CC6-726A-4893-8F76-C42DD4E708CB}"/>
    <dgm:cxn modelId="{11D7ACB2-83F1-48C1-B04C-A186BF139B7D}" type="presOf" srcId="{3AE0C1E3-AE1D-482A-8755-6F8A7D8595F0}" destId="{D936DAB2-E6A7-49BB-979D-175A94FE75D8}" srcOrd="0" destOrd="0" presId="urn:microsoft.com/office/officeart/2005/8/layout/cycle6"/>
    <dgm:cxn modelId="{44DDAC27-D678-4577-887C-89840B5CB02C}" type="presParOf" srcId="{D936DAB2-E6A7-49BB-979D-175A94FE75D8}" destId="{521ABCC2-61E8-45F0-9022-F84F38B2BD21}" srcOrd="0" destOrd="0" presId="urn:microsoft.com/office/officeart/2005/8/layout/cycle6"/>
    <dgm:cxn modelId="{20890692-9E53-4138-A591-6D466065BD08}" type="presParOf" srcId="{D936DAB2-E6A7-49BB-979D-175A94FE75D8}" destId="{B3D2A895-2AF6-4176-92FD-AA787CDA116E}" srcOrd="1" destOrd="0" presId="urn:microsoft.com/office/officeart/2005/8/layout/cycle6"/>
    <dgm:cxn modelId="{21831DEC-DC11-42A5-80F3-4A6647E2A8F7}" type="presParOf" srcId="{D936DAB2-E6A7-49BB-979D-175A94FE75D8}" destId="{CB9B092C-E914-4CDC-8DB9-5F1A67AE01AA}" srcOrd="2" destOrd="0" presId="urn:microsoft.com/office/officeart/2005/8/layout/cycle6"/>
    <dgm:cxn modelId="{EA96210C-84CE-4E07-A8D2-A7ADADD4F0BA}" type="presParOf" srcId="{D936DAB2-E6A7-49BB-979D-175A94FE75D8}" destId="{FE086FE5-F96D-4194-9E95-4D371EACE8D8}" srcOrd="3" destOrd="0" presId="urn:microsoft.com/office/officeart/2005/8/layout/cycle6"/>
    <dgm:cxn modelId="{DA6CF3E1-8BF9-4C48-8516-B31D42AFEBD3}" type="presParOf" srcId="{D936DAB2-E6A7-49BB-979D-175A94FE75D8}" destId="{8D95DB24-BB78-416F-9A2C-554F79F0599F}" srcOrd="4" destOrd="0" presId="urn:microsoft.com/office/officeart/2005/8/layout/cycle6"/>
    <dgm:cxn modelId="{04BF0B51-C785-47B2-AE97-0FB231536745}" type="presParOf" srcId="{D936DAB2-E6A7-49BB-979D-175A94FE75D8}" destId="{41119431-2B37-4AB0-93E3-8A335383494F}" srcOrd="5" destOrd="0" presId="urn:microsoft.com/office/officeart/2005/8/layout/cycle6"/>
    <dgm:cxn modelId="{AA7C230F-6560-4599-AC0D-38FD6ABA6286}" type="presParOf" srcId="{D936DAB2-E6A7-49BB-979D-175A94FE75D8}" destId="{373F9808-C34B-4436-95EB-60E77B175CB6}" srcOrd="6" destOrd="0" presId="urn:microsoft.com/office/officeart/2005/8/layout/cycle6"/>
    <dgm:cxn modelId="{2D5A7B68-B866-4608-8BAB-D1B274DC8E35}" type="presParOf" srcId="{D936DAB2-E6A7-49BB-979D-175A94FE75D8}" destId="{44AA1963-9DD0-4C5D-B1E4-04FD4FA84435}" srcOrd="7" destOrd="0" presId="urn:microsoft.com/office/officeart/2005/8/layout/cycle6"/>
    <dgm:cxn modelId="{2BE3AD7E-E51C-4D80-86AF-F4BEF382BEBB}" type="presParOf" srcId="{D936DAB2-E6A7-49BB-979D-175A94FE75D8}" destId="{AC4D6A71-30A6-4BB6-AF28-39570CB43D3F}" srcOrd="8" destOrd="0" presId="urn:microsoft.com/office/officeart/2005/8/layout/cycle6"/>
    <dgm:cxn modelId="{3B23253D-C5D8-47AE-9360-1A6120860960}" type="presParOf" srcId="{D936DAB2-E6A7-49BB-979D-175A94FE75D8}" destId="{44C5D1AF-08D8-4CC6-97B8-7C0936DBC36D}" srcOrd="9" destOrd="0" presId="urn:microsoft.com/office/officeart/2005/8/layout/cycle6"/>
    <dgm:cxn modelId="{5E5F3D06-A599-41CC-9750-8B9878B633D3}" type="presParOf" srcId="{D936DAB2-E6A7-49BB-979D-175A94FE75D8}" destId="{F3A4096D-427B-4B36-A0C1-53B864A8C208}" srcOrd="10" destOrd="0" presId="urn:microsoft.com/office/officeart/2005/8/layout/cycle6"/>
    <dgm:cxn modelId="{D9C2C5B0-2D13-45F7-9193-5AD7404E95B6}" type="presParOf" srcId="{D936DAB2-E6A7-49BB-979D-175A94FE75D8}" destId="{FAA13F6A-3BFD-4F27-A98A-C1B9646EB327}" srcOrd="11" destOrd="0" presId="urn:microsoft.com/office/officeart/2005/8/layout/cycle6"/>
    <dgm:cxn modelId="{30B7C609-D6AD-4D0A-B907-92AA80CDF2F9}" type="presParOf" srcId="{D936DAB2-E6A7-49BB-979D-175A94FE75D8}" destId="{1FCE8A72-C88B-4A55-B776-93057C09C346}" srcOrd="12" destOrd="0" presId="urn:microsoft.com/office/officeart/2005/8/layout/cycle6"/>
    <dgm:cxn modelId="{A9BF3EA9-1F26-4497-B672-1DBDF4CC82A2}" type="presParOf" srcId="{D936DAB2-E6A7-49BB-979D-175A94FE75D8}" destId="{A856B592-1B99-4E43-AC1E-ADCC0B33ACDD}" srcOrd="13" destOrd="0" presId="urn:microsoft.com/office/officeart/2005/8/layout/cycle6"/>
    <dgm:cxn modelId="{88072881-CF31-4447-9FAB-C9EF7382DC6A}" type="presParOf" srcId="{D936DAB2-E6A7-49BB-979D-175A94FE75D8}" destId="{5F44F3DA-A9D6-4854-80B0-5CA271F88C79}" srcOrd="14" destOrd="0" presId="urn:microsoft.com/office/officeart/2005/8/layout/cycle6"/>
    <dgm:cxn modelId="{6D58DD88-89D6-4FF1-9022-AA1930EBE6C7}" type="presParOf" srcId="{D936DAB2-E6A7-49BB-979D-175A94FE75D8}" destId="{5E646DBF-F42D-4C30-856A-B758796837D8}" srcOrd="15" destOrd="0" presId="urn:microsoft.com/office/officeart/2005/8/layout/cycle6"/>
    <dgm:cxn modelId="{29A92972-9698-408C-830D-3D5431ECF1DC}" type="presParOf" srcId="{D936DAB2-E6A7-49BB-979D-175A94FE75D8}" destId="{6134966D-FB29-47B1-839C-903CD79B0321}" srcOrd="16" destOrd="0" presId="urn:microsoft.com/office/officeart/2005/8/layout/cycle6"/>
    <dgm:cxn modelId="{DE3221D9-B7E8-45A6-B37F-471536D82380}" type="presParOf" srcId="{D936DAB2-E6A7-49BB-979D-175A94FE75D8}" destId="{4EF5B703-6974-4785-9862-58CBD74A212F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A26565-B480-4A3B-ACCB-167335BD1A77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06D2176-C6F3-4638-B078-DAC30179E067}">
      <dgm:prSet custT="1"/>
      <dgm:spPr/>
      <dgm:t>
        <a:bodyPr/>
        <a:lstStyle/>
        <a:p>
          <a:pPr rtl="0"/>
          <a:r>
            <a:rPr lang="uk-UA" sz="1400" dirty="0" smtClean="0">
              <a:latin typeface="Arial Black" panose="020B0A04020102020204" pitchFamily="34" charset="0"/>
            </a:rPr>
            <a:t>сприяння соціальній адаптації та громадянській інтеграції представників молодого покоління як активних, компетентних громадян</a:t>
          </a:r>
          <a:endParaRPr lang="ru-RU" sz="1400" dirty="0">
            <a:latin typeface="Arial Black" panose="020B0A04020102020204" pitchFamily="34" charset="0"/>
          </a:endParaRPr>
        </a:p>
      </dgm:t>
    </dgm:pt>
    <dgm:pt modelId="{95FE3E7D-DDDA-4B37-AA1E-F96C14B1EE0C}" type="parTrans" cxnId="{316BC480-84A0-4DB3-83E9-7179A83667A7}">
      <dgm:prSet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</dgm:t>
    </dgm:pt>
    <dgm:pt modelId="{9C9EE492-EC88-4854-ADA8-D06C3B9444DC}" type="sibTrans" cxnId="{316BC480-84A0-4DB3-83E9-7179A83667A7}">
      <dgm:prSet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</dgm:t>
    </dgm:pt>
    <dgm:pt modelId="{8545438E-F4CB-48BD-BA82-46A496214F18}">
      <dgm:prSet custT="1"/>
      <dgm:spPr/>
      <dgm:t>
        <a:bodyPr/>
        <a:lstStyle/>
        <a:p>
          <a:pPr rtl="0"/>
          <a:r>
            <a:rPr lang="uk-UA" sz="1400" dirty="0" smtClean="0">
              <a:latin typeface="Arial Black" panose="020B0A04020102020204" pitchFamily="34" charset="0"/>
            </a:rPr>
            <a:t>набуття знань, вмінь та навичок міжкультурної комунікації</a:t>
          </a:r>
          <a:endParaRPr lang="ru-RU" sz="1400" dirty="0">
            <a:latin typeface="Arial Black" panose="020B0A04020102020204" pitchFamily="34" charset="0"/>
          </a:endParaRPr>
        </a:p>
      </dgm:t>
    </dgm:pt>
    <dgm:pt modelId="{49B1F8B7-696C-4952-9D10-A4EAB190DA20}" type="parTrans" cxnId="{E0155280-5430-4DD5-BAC3-303C0912FDA1}">
      <dgm:prSet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</dgm:t>
    </dgm:pt>
    <dgm:pt modelId="{7C9F31DE-9577-4451-B158-7BF5033FF40E}" type="sibTrans" cxnId="{E0155280-5430-4DD5-BAC3-303C0912FDA1}">
      <dgm:prSet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</dgm:t>
    </dgm:pt>
    <dgm:pt modelId="{87216EFC-54D6-41D0-A33A-FF83831D2E1A}">
      <dgm:prSet custT="1"/>
      <dgm:spPr/>
      <dgm:t>
        <a:bodyPr/>
        <a:lstStyle/>
        <a:p>
          <a:pPr rtl="0"/>
          <a:r>
            <a:rPr lang="uk-UA" sz="1400" dirty="0" smtClean="0">
              <a:latin typeface="Arial Black" panose="020B0A04020102020204" pitchFamily="34" charset="0"/>
            </a:rPr>
            <a:t>розвиток основних </a:t>
          </a:r>
          <a:r>
            <a:rPr lang="uk-UA" sz="1400" dirty="0" err="1" smtClean="0">
              <a:latin typeface="Arial Black" panose="020B0A04020102020204" pitchFamily="34" charset="0"/>
            </a:rPr>
            <a:t>системоутворюючих</a:t>
          </a:r>
          <a:r>
            <a:rPr lang="uk-UA" sz="1400" dirty="0" smtClean="0">
              <a:latin typeface="Arial Black" panose="020B0A04020102020204" pitchFamily="34" charset="0"/>
            </a:rPr>
            <a:t> компонентів міжетнічної свідомості громадян</a:t>
          </a:r>
          <a:endParaRPr lang="ru-RU" sz="1400" dirty="0">
            <a:latin typeface="Arial Black" panose="020B0A04020102020204" pitchFamily="34" charset="0"/>
          </a:endParaRPr>
        </a:p>
      </dgm:t>
    </dgm:pt>
    <dgm:pt modelId="{320EB6C2-E965-447C-8DAA-DDA57E1E280D}" type="parTrans" cxnId="{A809F85C-91E0-4FB5-A8BC-9D9A27547904}">
      <dgm:prSet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</dgm:t>
    </dgm:pt>
    <dgm:pt modelId="{042119CA-1C41-4E76-9BDE-820DB80D7704}" type="sibTrans" cxnId="{A809F85C-91E0-4FB5-A8BC-9D9A27547904}">
      <dgm:prSet/>
      <dgm:spPr/>
      <dgm:t>
        <a:bodyPr/>
        <a:lstStyle/>
        <a:p>
          <a:endParaRPr lang="ru-RU" sz="1400">
            <a:latin typeface="Arial Black" panose="020B0A04020102020204" pitchFamily="34" charset="0"/>
          </a:endParaRPr>
        </a:p>
      </dgm:t>
    </dgm:pt>
    <dgm:pt modelId="{3F3730DD-8529-46FC-AD8E-EF9EA8E3D85B}" type="pres">
      <dgm:prSet presAssocID="{D7A26565-B480-4A3B-ACCB-167335BD1A7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E9B1A8-5D0C-4700-928F-F97BFF6D21A0}" type="pres">
      <dgm:prSet presAssocID="{906D2176-C6F3-4638-B078-DAC30179E067}" presName="circ1" presStyleLbl="vennNode1" presStyleIdx="0" presStyleCnt="3" custScaleX="106177"/>
      <dgm:spPr/>
      <dgm:t>
        <a:bodyPr/>
        <a:lstStyle/>
        <a:p>
          <a:endParaRPr lang="ru-RU"/>
        </a:p>
      </dgm:t>
    </dgm:pt>
    <dgm:pt modelId="{D88FED44-30D2-448F-ADCE-96140270C48B}" type="pres">
      <dgm:prSet presAssocID="{906D2176-C6F3-4638-B078-DAC30179E06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90188-DA24-4F2F-B08A-FB4A7492F5F3}" type="pres">
      <dgm:prSet presAssocID="{8545438E-F4CB-48BD-BA82-46A496214F18}" presName="circ2" presStyleLbl="vennNode1" presStyleIdx="1" presStyleCnt="3" custScaleX="105731"/>
      <dgm:spPr/>
      <dgm:t>
        <a:bodyPr/>
        <a:lstStyle/>
        <a:p>
          <a:endParaRPr lang="ru-RU"/>
        </a:p>
      </dgm:t>
    </dgm:pt>
    <dgm:pt modelId="{57159796-E8C8-4A7D-8803-C85BB1EB6B06}" type="pres">
      <dgm:prSet presAssocID="{8545438E-F4CB-48BD-BA82-46A496214F1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75F60C-8E8A-4806-939E-87A0AEC5AFCE}" type="pres">
      <dgm:prSet presAssocID="{87216EFC-54D6-41D0-A33A-FF83831D2E1A}" presName="circ3" presStyleLbl="vennNode1" presStyleIdx="2" presStyleCnt="3" custScaleX="115348"/>
      <dgm:spPr/>
      <dgm:t>
        <a:bodyPr/>
        <a:lstStyle/>
        <a:p>
          <a:endParaRPr lang="ru-RU"/>
        </a:p>
      </dgm:t>
    </dgm:pt>
    <dgm:pt modelId="{8403CE74-1810-41C8-B39A-2570411A666A}" type="pres">
      <dgm:prSet presAssocID="{87216EFC-54D6-41D0-A33A-FF83831D2E1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09F85C-91E0-4FB5-A8BC-9D9A27547904}" srcId="{D7A26565-B480-4A3B-ACCB-167335BD1A77}" destId="{87216EFC-54D6-41D0-A33A-FF83831D2E1A}" srcOrd="2" destOrd="0" parTransId="{320EB6C2-E965-447C-8DAA-DDA57E1E280D}" sibTransId="{042119CA-1C41-4E76-9BDE-820DB80D7704}"/>
    <dgm:cxn modelId="{9B26DA1C-7CCA-4E12-8BBF-92972B9426A2}" type="presOf" srcId="{8545438E-F4CB-48BD-BA82-46A496214F18}" destId="{63890188-DA24-4F2F-B08A-FB4A7492F5F3}" srcOrd="0" destOrd="0" presId="urn:microsoft.com/office/officeart/2005/8/layout/venn1"/>
    <dgm:cxn modelId="{40D67757-2A8D-4BDA-995D-51A59E4F494C}" type="presOf" srcId="{906D2176-C6F3-4638-B078-DAC30179E067}" destId="{5AE9B1A8-5D0C-4700-928F-F97BFF6D21A0}" srcOrd="0" destOrd="0" presId="urn:microsoft.com/office/officeart/2005/8/layout/venn1"/>
    <dgm:cxn modelId="{19DEED0D-1345-4420-9436-0072F844C0A9}" type="presOf" srcId="{87216EFC-54D6-41D0-A33A-FF83831D2E1A}" destId="{8403CE74-1810-41C8-B39A-2570411A666A}" srcOrd="1" destOrd="0" presId="urn:microsoft.com/office/officeart/2005/8/layout/venn1"/>
    <dgm:cxn modelId="{DA4535C1-6F37-4601-A787-41FFFAC8A7F3}" type="presOf" srcId="{D7A26565-B480-4A3B-ACCB-167335BD1A77}" destId="{3F3730DD-8529-46FC-AD8E-EF9EA8E3D85B}" srcOrd="0" destOrd="0" presId="urn:microsoft.com/office/officeart/2005/8/layout/venn1"/>
    <dgm:cxn modelId="{926B290F-813B-463F-B812-DED3B2017159}" type="presOf" srcId="{87216EFC-54D6-41D0-A33A-FF83831D2E1A}" destId="{E075F60C-8E8A-4806-939E-87A0AEC5AFCE}" srcOrd="0" destOrd="0" presId="urn:microsoft.com/office/officeart/2005/8/layout/venn1"/>
    <dgm:cxn modelId="{7222C68C-828E-43CD-9B18-4A058676E8FC}" type="presOf" srcId="{906D2176-C6F3-4638-B078-DAC30179E067}" destId="{D88FED44-30D2-448F-ADCE-96140270C48B}" srcOrd="1" destOrd="0" presId="urn:microsoft.com/office/officeart/2005/8/layout/venn1"/>
    <dgm:cxn modelId="{FED5BEA2-72FF-4387-B50D-43ACF1562393}" type="presOf" srcId="{8545438E-F4CB-48BD-BA82-46A496214F18}" destId="{57159796-E8C8-4A7D-8803-C85BB1EB6B06}" srcOrd="1" destOrd="0" presId="urn:microsoft.com/office/officeart/2005/8/layout/venn1"/>
    <dgm:cxn modelId="{316BC480-84A0-4DB3-83E9-7179A83667A7}" srcId="{D7A26565-B480-4A3B-ACCB-167335BD1A77}" destId="{906D2176-C6F3-4638-B078-DAC30179E067}" srcOrd="0" destOrd="0" parTransId="{95FE3E7D-DDDA-4B37-AA1E-F96C14B1EE0C}" sibTransId="{9C9EE492-EC88-4854-ADA8-D06C3B9444DC}"/>
    <dgm:cxn modelId="{E0155280-5430-4DD5-BAC3-303C0912FDA1}" srcId="{D7A26565-B480-4A3B-ACCB-167335BD1A77}" destId="{8545438E-F4CB-48BD-BA82-46A496214F18}" srcOrd="1" destOrd="0" parTransId="{49B1F8B7-696C-4952-9D10-A4EAB190DA20}" sibTransId="{7C9F31DE-9577-4451-B158-7BF5033FF40E}"/>
    <dgm:cxn modelId="{3CCC52F5-005C-47F5-A8DD-09D7A1EA6E3B}" type="presParOf" srcId="{3F3730DD-8529-46FC-AD8E-EF9EA8E3D85B}" destId="{5AE9B1A8-5D0C-4700-928F-F97BFF6D21A0}" srcOrd="0" destOrd="0" presId="urn:microsoft.com/office/officeart/2005/8/layout/venn1"/>
    <dgm:cxn modelId="{6D46E945-5F75-4A2C-A03A-0BAF97E8464F}" type="presParOf" srcId="{3F3730DD-8529-46FC-AD8E-EF9EA8E3D85B}" destId="{D88FED44-30D2-448F-ADCE-96140270C48B}" srcOrd="1" destOrd="0" presId="urn:microsoft.com/office/officeart/2005/8/layout/venn1"/>
    <dgm:cxn modelId="{19C0DC56-F431-4AA8-A97E-824DD1F81F96}" type="presParOf" srcId="{3F3730DD-8529-46FC-AD8E-EF9EA8E3D85B}" destId="{63890188-DA24-4F2F-B08A-FB4A7492F5F3}" srcOrd="2" destOrd="0" presId="urn:microsoft.com/office/officeart/2005/8/layout/venn1"/>
    <dgm:cxn modelId="{DC29125C-EE95-4BA9-A76A-C155F1112D20}" type="presParOf" srcId="{3F3730DD-8529-46FC-AD8E-EF9EA8E3D85B}" destId="{57159796-E8C8-4A7D-8803-C85BB1EB6B06}" srcOrd="3" destOrd="0" presId="urn:microsoft.com/office/officeart/2005/8/layout/venn1"/>
    <dgm:cxn modelId="{8BC5B281-0CF2-4CD3-8177-49E0FA17140D}" type="presParOf" srcId="{3F3730DD-8529-46FC-AD8E-EF9EA8E3D85B}" destId="{E075F60C-8E8A-4806-939E-87A0AEC5AFCE}" srcOrd="4" destOrd="0" presId="urn:microsoft.com/office/officeart/2005/8/layout/venn1"/>
    <dgm:cxn modelId="{13B4D379-AFAF-4A5D-B2F3-3497108A0E0F}" type="presParOf" srcId="{3F3730DD-8529-46FC-AD8E-EF9EA8E3D85B}" destId="{8403CE74-1810-41C8-B39A-2570411A666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570BE-2622-4FF0-82D2-1532DEE915E5}">
      <dsp:nvSpPr>
        <dsp:cNvPr id="0" name=""/>
        <dsp:cNvSpPr/>
      </dsp:nvSpPr>
      <dsp:spPr>
        <a:xfrm>
          <a:off x="0" y="98616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1. Розвиток позитивного ставлення до різноманітності</a:t>
          </a:r>
        </a:p>
      </dsp:txBody>
      <dsp:txXfrm>
        <a:off x="18277" y="116893"/>
        <a:ext cx="4859953" cy="337846"/>
      </dsp:txXfrm>
    </dsp:sp>
    <dsp:sp modelId="{A30E457B-0259-43D3-9ED2-AB1184F7DD5C}">
      <dsp:nvSpPr>
        <dsp:cNvPr id="0" name=""/>
        <dsp:cNvSpPr/>
      </dsp:nvSpPr>
      <dsp:spPr>
        <a:xfrm>
          <a:off x="0" y="530616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2. Оцінка функцій міста через «міжкультурні лінзи»</a:t>
          </a:r>
        </a:p>
      </dsp:txBody>
      <dsp:txXfrm>
        <a:off x="18277" y="548893"/>
        <a:ext cx="4859953" cy="337846"/>
      </dsp:txXfrm>
    </dsp:sp>
    <dsp:sp modelId="{96E0F98C-B632-4C33-BF63-ABD3FD925D41}">
      <dsp:nvSpPr>
        <dsp:cNvPr id="0" name=""/>
        <dsp:cNvSpPr/>
      </dsp:nvSpPr>
      <dsp:spPr>
        <a:xfrm>
          <a:off x="0" y="962616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3. Посередництво та вирішення конфліктів</a:t>
          </a:r>
        </a:p>
      </dsp:txBody>
      <dsp:txXfrm>
        <a:off x="18277" y="980893"/>
        <a:ext cx="4859953" cy="337846"/>
      </dsp:txXfrm>
    </dsp:sp>
    <dsp:sp modelId="{42134869-C3ED-41DD-8860-D541BA3FA982}">
      <dsp:nvSpPr>
        <dsp:cNvPr id="0" name=""/>
        <dsp:cNvSpPr/>
      </dsp:nvSpPr>
      <dsp:spPr>
        <a:xfrm>
          <a:off x="0" y="1394616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4. Мови</a:t>
          </a:r>
        </a:p>
      </dsp:txBody>
      <dsp:txXfrm>
        <a:off x="18277" y="1412893"/>
        <a:ext cx="4859953" cy="337846"/>
      </dsp:txXfrm>
    </dsp:sp>
    <dsp:sp modelId="{3617234B-B0F9-4CD5-9542-F38103ECF7A8}">
      <dsp:nvSpPr>
        <dsp:cNvPr id="0" name=""/>
        <dsp:cNvSpPr/>
      </dsp:nvSpPr>
      <dsp:spPr>
        <a:xfrm>
          <a:off x="0" y="1826617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5. Стратегія по відношенню до ЗМІ</a:t>
          </a:r>
        </a:p>
      </dsp:txBody>
      <dsp:txXfrm>
        <a:off x="18277" y="1844894"/>
        <a:ext cx="4859953" cy="337846"/>
      </dsp:txXfrm>
    </dsp:sp>
    <dsp:sp modelId="{98844030-F003-4E3D-A216-F1E31F331E80}">
      <dsp:nvSpPr>
        <dsp:cNvPr id="0" name=""/>
        <dsp:cNvSpPr/>
      </dsp:nvSpPr>
      <dsp:spPr>
        <a:xfrm>
          <a:off x="0" y="2258617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6. Розробка міської міжнародної політики</a:t>
          </a:r>
        </a:p>
      </dsp:txBody>
      <dsp:txXfrm>
        <a:off x="18277" y="2276894"/>
        <a:ext cx="4859953" cy="337846"/>
      </dsp:txXfrm>
    </dsp:sp>
    <dsp:sp modelId="{D382B9B5-0425-4301-80E8-220DE187A0D0}">
      <dsp:nvSpPr>
        <dsp:cNvPr id="0" name=""/>
        <dsp:cNvSpPr/>
      </dsp:nvSpPr>
      <dsp:spPr>
        <a:xfrm>
          <a:off x="0" y="2690617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7. Підхід, заснований на реальних даних</a:t>
          </a:r>
        </a:p>
      </dsp:txBody>
      <dsp:txXfrm>
        <a:off x="18277" y="2708894"/>
        <a:ext cx="4859953" cy="337846"/>
      </dsp:txXfrm>
    </dsp:sp>
    <dsp:sp modelId="{DF92CF81-E705-4D9D-96C0-1DF6D70D05F2}">
      <dsp:nvSpPr>
        <dsp:cNvPr id="0" name=""/>
        <dsp:cNvSpPr/>
      </dsp:nvSpPr>
      <dsp:spPr>
        <a:xfrm>
          <a:off x="0" y="3122617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8. Підвищення міжкультурної інформованості</a:t>
          </a:r>
        </a:p>
      </dsp:txBody>
      <dsp:txXfrm>
        <a:off x="18277" y="3140894"/>
        <a:ext cx="4859953" cy="337846"/>
      </dsp:txXfrm>
    </dsp:sp>
    <dsp:sp modelId="{8EA7E404-32BE-4927-BD99-52C0F8B8215E}">
      <dsp:nvSpPr>
        <dsp:cNvPr id="0" name=""/>
        <dsp:cNvSpPr/>
      </dsp:nvSpPr>
      <dsp:spPr>
        <a:xfrm>
          <a:off x="0" y="3554617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>
              <a:solidFill>
                <a:srgbClr val="002060"/>
              </a:solidFill>
              <a:latin typeface="Arial Narrow" panose="020B0606020202030204" pitchFamily="34" charset="0"/>
            </a:rPr>
            <a:t>9. Гостинність по відношенню до новоприбулих</a:t>
          </a:r>
        </a:p>
      </dsp:txBody>
      <dsp:txXfrm>
        <a:off x="18277" y="3572894"/>
        <a:ext cx="4859953" cy="337846"/>
      </dsp:txXfrm>
    </dsp:sp>
    <dsp:sp modelId="{6F9A2E2A-E507-4A5B-BE31-B7BB9548D922}">
      <dsp:nvSpPr>
        <dsp:cNvPr id="0" name=""/>
        <dsp:cNvSpPr/>
      </dsp:nvSpPr>
      <dsp:spPr>
        <a:xfrm>
          <a:off x="0" y="3986617"/>
          <a:ext cx="4896507" cy="374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>
              <a:solidFill>
                <a:srgbClr val="002060"/>
              </a:solidFill>
              <a:latin typeface="Arial Narrow" panose="020B0606020202030204" pitchFamily="34" charset="0"/>
            </a:rPr>
            <a:t>10. Управління процесами у міжкультурній сфері</a:t>
          </a:r>
        </a:p>
      </dsp:txBody>
      <dsp:txXfrm>
        <a:off x="18277" y="4004894"/>
        <a:ext cx="4859953" cy="3378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ABCC2-61E8-45F0-9022-F84F38B2BD21}">
      <dsp:nvSpPr>
        <dsp:cNvPr id="0" name=""/>
        <dsp:cNvSpPr/>
      </dsp:nvSpPr>
      <dsp:spPr>
        <a:xfrm>
          <a:off x="3160880" y="-24696"/>
          <a:ext cx="2226002" cy="761154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 Narrow" pitchFamily="34" charset="0"/>
            </a:rPr>
            <a:t>Органи</a:t>
          </a:r>
          <a:r>
            <a:rPr lang="uk-UA" sz="1500" b="1" kern="1200" baseline="0" dirty="0" smtClean="0">
              <a:latin typeface="Arial Narrow" pitchFamily="34" charset="0"/>
            </a:rPr>
            <a:t> місцевого </a:t>
          </a:r>
          <a:r>
            <a:rPr lang="uk-UA" sz="1500" b="1" kern="1200" baseline="0" dirty="0" err="1" smtClean="0">
              <a:latin typeface="Arial Narrow" pitchFamily="34" charset="0"/>
            </a:rPr>
            <a:t>самоврядуваання</a:t>
          </a:r>
          <a:endParaRPr lang="uk-UA" sz="1500" b="1" kern="1200" dirty="0">
            <a:latin typeface="Arial Narrow" pitchFamily="34" charset="0"/>
          </a:endParaRPr>
        </a:p>
      </dsp:txBody>
      <dsp:txXfrm>
        <a:off x="3198036" y="12460"/>
        <a:ext cx="2151690" cy="686842"/>
      </dsp:txXfrm>
    </dsp:sp>
    <dsp:sp modelId="{CB9B092C-E914-4CDC-8DB9-5F1A67AE01AA}">
      <dsp:nvSpPr>
        <dsp:cNvPr id="0" name=""/>
        <dsp:cNvSpPr/>
      </dsp:nvSpPr>
      <dsp:spPr>
        <a:xfrm>
          <a:off x="1589252" y="-3896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3801453" y="735827"/>
              </a:moveTo>
              <a:arcTo wR="2172027" hR="2172027" stAng="19116395" swAng="898379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086FE5-F96D-4194-9E95-4D371EACE8D8}">
      <dsp:nvSpPr>
        <dsp:cNvPr id="0" name=""/>
        <dsp:cNvSpPr/>
      </dsp:nvSpPr>
      <dsp:spPr>
        <a:xfrm>
          <a:off x="4966290" y="1206852"/>
          <a:ext cx="1987667" cy="761154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err="1" smtClean="0">
              <a:latin typeface="Arial Narrow" pitchFamily="34" charset="0"/>
            </a:rPr>
            <a:t>Науковці</a:t>
          </a:r>
          <a:endParaRPr lang="uk-UA" sz="1500" b="1" kern="1200" dirty="0">
            <a:latin typeface="Arial Narrow" pitchFamily="34" charset="0"/>
          </a:endParaRPr>
        </a:p>
      </dsp:txBody>
      <dsp:txXfrm>
        <a:off x="5003446" y="1244008"/>
        <a:ext cx="1913355" cy="686842"/>
      </dsp:txXfrm>
    </dsp:sp>
    <dsp:sp modelId="{41119431-2B37-4AB0-93E3-8A335383494F}">
      <dsp:nvSpPr>
        <dsp:cNvPr id="0" name=""/>
        <dsp:cNvSpPr/>
      </dsp:nvSpPr>
      <dsp:spPr>
        <a:xfrm>
          <a:off x="1807951" y="239848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4299149" y="1732652"/>
              </a:moveTo>
              <a:arcTo wR="2172027" hR="2172027" stAng="20899753" swAng="713265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5D1AF-08D8-4CC6-97B8-7C0936DBC36D}">
      <dsp:nvSpPr>
        <dsp:cNvPr id="0" name=""/>
        <dsp:cNvSpPr/>
      </dsp:nvSpPr>
      <dsp:spPr>
        <a:xfrm>
          <a:off x="5284984" y="2424690"/>
          <a:ext cx="1684961" cy="761154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err="1" smtClean="0">
              <a:latin typeface="Arial Narrow" pitchFamily="34" charset="0"/>
            </a:rPr>
            <a:t>Бізнес</a:t>
          </a:r>
          <a:r>
            <a:rPr lang="ru-RU" sz="1500" b="1" kern="1200" dirty="0" smtClean="0">
              <a:latin typeface="Arial Narrow" pitchFamily="34" charset="0"/>
            </a:rPr>
            <a:t> </a:t>
          </a:r>
          <a:r>
            <a:rPr lang="ru-RU" sz="1500" b="1" kern="1200" dirty="0" err="1" smtClean="0">
              <a:latin typeface="Arial Narrow" pitchFamily="34" charset="0"/>
            </a:rPr>
            <a:t>спільнота</a:t>
          </a:r>
          <a:endParaRPr lang="uk-UA" sz="1500" b="1" kern="1200" dirty="0">
            <a:latin typeface="Arial Narrow" pitchFamily="34" charset="0"/>
          </a:endParaRPr>
        </a:p>
      </dsp:txBody>
      <dsp:txXfrm>
        <a:off x="5322140" y="2461846"/>
        <a:ext cx="1610649" cy="686842"/>
      </dsp:txXfrm>
    </dsp:sp>
    <dsp:sp modelId="{FAA13F6A-3BFD-4F27-A98A-C1B9646EB327}">
      <dsp:nvSpPr>
        <dsp:cNvPr id="0" name=""/>
        <dsp:cNvSpPr/>
      </dsp:nvSpPr>
      <dsp:spPr>
        <a:xfrm>
          <a:off x="1744792" y="494202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4280160" y="2694973"/>
              </a:moveTo>
              <a:arcTo wR="2172027" hR="2172027" stAng="835899" swAng="532834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E8A72-C88B-4A55-B776-93057C09C346}">
      <dsp:nvSpPr>
        <dsp:cNvPr id="0" name=""/>
        <dsp:cNvSpPr/>
      </dsp:nvSpPr>
      <dsp:spPr>
        <a:xfrm>
          <a:off x="4329862" y="3511513"/>
          <a:ext cx="2660691" cy="692604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 Narrow" panose="020B0606020202030204" pitchFamily="34" charset="0"/>
            </a:rPr>
            <a:t>Громадська організація «Спілка національних товариств»</a:t>
          </a:r>
          <a:endParaRPr lang="uk-UA" sz="1500" b="1" kern="1200" dirty="0">
            <a:latin typeface="Arial Narrow" pitchFamily="34" charset="0"/>
          </a:endParaRPr>
        </a:p>
      </dsp:txBody>
      <dsp:txXfrm>
        <a:off x="4363672" y="3545323"/>
        <a:ext cx="2593071" cy="624984"/>
      </dsp:txXfrm>
    </dsp:sp>
    <dsp:sp modelId="{5F44F3DA-A9D6-4854-80B0-5CA271F88C79}">
      <dsp:nvSpPr>
        <dsp:cNvPr id="0" name=""/>
        <dsp:cNvSpPr/>
      </dsp:nvSpPr>
      <dsp:spPr>
        <a:xfrm>
          <a:off x="2520726" y="-69959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2706831" y="4277183"/>
              </a:moveTo>
              <a:arcTo wR="2172027" hR="2172027" stAng="4544750" swAng="1963097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0BF0B-7200-4E9D-9059-CE83E3D35828}">
      <dsp:nvSpPr>
        <dsp:cNvPr id="0" name=""/>
        <dsp:cNvSpPr/>
      </dsp:nvSpPr>
      <dsp:spPr>
        <a:xfrm>
          <a:off x="1826432" y="3133069"/>
          <a:ext cx="2271074" cy="1025229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err="1" smtClean="0">
              <a:latin typeface="Arial Narrow" pitchFamily="34" charset="0"/>
            </a:rPr>
            <a:t>Координаційна</a:t>
          </a:r>
          <a:r>
            <a:rPr lang="ru-RU" sz="1500" b="1" kern="1200" dirty="0" smtClean="0">
              <a:latin typeface="Arial Narrow" pitchFamily="34" charset="0"/>
            </a:rPr>
            <a:t> рада з </a:t>
          </a:r>
          <a:r>
            <a:rPr lang="ru-RU" sz="1500" b="1" kern="1200" dirty="0" err="1" smtClean="0">
              <a:latin typeface="Arial Narrow" pitchFamily="34" charset="0"/>
            </a:rPr>
            <a:t>питань</a:t>
          </a:r>
          <a:r>
            <a:rPr lang="ru-RU" sz="1500" b="1" kern="1200" dirty="0" smtClean="0">
              <a:latin typeface="Arial Narrow" pitchFamily="34" charset="0"/>
            </a:rPr>
            <a:t> </a:t>
          </a:r>
          <a:r>
            <a:rPr lang="ru-RU" sz="1500" b="1" kern="1200" dirty="0" err="1" smtClean="0">
              <a:latin typeface="Arial Narrow" pitchFamily="34" charset="0"/>
            </a:rPr>
            <a:t>розвитку</a:t>
          </a:r>
          <a:r>
            <a:rPr lang="ru-RU" sz="1500" b="1" kern="1200" dirty="0" smtClean="0">
              <a:latin typeface="Arial Narrow" pitchFamily="34" charset="0"/>
            </a:rPr>
            <a:t> малого та </a:t>
          </a:r>
          <a:r>
            <a:rPr lang="ru-RU" sz="1500" b="1" kern="1200" dirty="0" err="1" smtClean="0">
              <a:latin typeface="Arial Narrow" pitchFamily="34" charset="0"/>
            </a:rPr>
            <a:t>середнього</a:t>
          </a:r>
          <a:r>
            <a:rPr lang="ru-RU" sz="1500" b="1" kern="1200" dirty="0" smtClean="0">
              <a:latin typeface="Arial Narrow" pitchFamily="34" charset="0"/>
            </a:rPr>
            <a:t> </a:t>
          </a:r>
          <a:r>
            <a:rPr lang="ru-RU" sz="1500" b="1" kern="1200" dirty="0" err="1" smtClean="0">
              <a:latin typeface="Arial Narrow" pitchFamily="34" charset="0"/>
            </a:rPr>
            <a:t>підприємництва</a:t>
          </a:r>
          <a:endParaRPr lang="uk-UA" sz="1500" b="1" kern="1200" dirty="0">
            <a:latin typeface="Arial Narrow" pitchFamily="34" charset="0"/>
          </a:endParaRPr>
        </a:p>
      </dsp:txBody>
      <dsp:txXfrm>
        <a:off x="1876480" y="3183117"/>
        <a:ext cx="2170978" cy="925133"/>
      </dsp:txXfrm>
    </dsp:sp>
    <dsp:sp modelId="{02623954-D8E4-4EA9-AEC2-C754AB993DCD}">
      <dsp:nvSpPr>
        <dsp:cNvPr id="0" name=""/>
        <dsp:cNvSpPr/>
      </dsp:nvSpPr>
      <dsp:spPr>
        <a:xfrm>
          <a:off x="667372" y="-1200732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1957068" y="4333391"/>
              </a:moveTo>
              <a:arcTo wR="2172027" hR="2172027" stAng="5740780" swAng="650245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6721F-99BA-46BB-9C75-55664DB2774B}">
      <dsp:nvSpPr>
        <dsp:cNvPr id="0" name=""/>
        <dsp:cNvSpPr/>
      </dsp:nvSpPr>
      <dsp:spPr>
        <a:xfrm>
          <a:off x="1420293" y="2291344"/>
          <a:ext cx="1452903" cy="761154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 Narrow" pitchFamily="34" charset="0"/>
            </a:rPr>
            <a:t>Засоби масової інформації</a:t>
          </a:r>
          <a:endParaRPr lang="uk-UA" sz="1500" b="1" kern="1200" dirty="0">
            <a:latin typeface="Arial Narrow" pitchFamily="34" charset="0"/>
          </a:endParaRPr>
        </a:p>
      </dsp:txBody>
      <dsp:txXfrm>
        <a:off x="1457449" y="2328500"/>
        <a:ext cx="1378591" cy="686842"/>
      </dsp:txXfrm>
    </dsp:sp>
    <dsp:sp modelId="{62A19113-76C0-413C-B9EA-DD1574D9F3A6}">
      <dsp:nvSpPr>
        <dsp:cNvPr id="0" name=""/>
        <dsp:cNvSpPr/>
      </dsp:nvSpPr>
      <dsp:spPr>
        <a:xfrm>
          <a:off x="1627104" y="1530615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523692" y="757568"/>
              </a:moveTo>
              <a:arcTo wR="2172027" hR="2172027" stAng="13238001" swAng="646588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B127F-D2EC-4D57-BB71-B3C9EC645DA4}">
      <dsp:nvSpPr>
        <dsp:cNvPr id="0" name=""/>
        <dsp:cNvSpPr/>
      </dsp:nvSpPr>
      <dsp:spPr>
        <a:xfrm>
          <a:off x="1521572" y="974440"/>
          <a:ext cx="2325479" cy="1027893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 Narrow" panose="020B0606020202030204" pitchFamily="34" charset="0"/>
            </a:rPr>
            <a:t>Громадська рада при Виконавчому комітеті Мелітопольської міської ради</a:t>
          </a:r>
          <a:endParaRPr lang="uk-UA" sz="1500" b="1" kern="1200" dirty="0">
            <a:latin typeface="Arial Narrow" pitchFamily="34" charset="0"/>
          </a:endParaRPr>
        </a:p>
      </dsp:txBody>
      <dsp:txXfrm>
        <a:off x="1571750" y="1024618"/>
        <a:ext cx="2225123" cy="927537"/>
      </dsp:txXfrm>
    </dsp:sp>
    <dsp:sp modelId="{C8C23FEE-9B93-4607-B310-D3D4337FAD3A}">
      <dsp:nvSpPr>
        <dsp:cNvPr id="0" name=""/>
        <dsp:cNvSpPr/>
      </dsp:nvSpPr>
      <dsp:spPr>
        <a:xfrm>
          <a:off x="3158619" y="-1658284"/>
          <a:ext cx="4344054" cy="4344054"/>
        </a:xfrm>
        <a:custGeom>
          <a:avLst/>
          <a:gdLst/>
          <a:ahLst/>
          <a:cxnLst/>
          <a:rect l="0" t="0" r="0" b="0"/>
          <a:pathLst>
            <a:path>
              <a:moveTo>
                <a:pt x="48649" y="2629160"/>
              </a:moveTo>
              <a:arcTo wR="2172027" hR="2172027" stAng="10071027" swAng="566355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C2505-C7C9-4381-8590-DCBCCB610438}">
      <dsp:nvSpPr>
        <dsp:cNvPr id="0" name=""/>
        <dsp:cNvSpPr/>
      </dsp:nvSpPr>
      <dsp:spPr>
        <a:xfrm>
          <a:off x="2147969" y="0"/>
          <a:ext cx="5610062" cy="5610062"/>
        </a:xfrm>
        <a:prstGeom prst="diamond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41630-B407-43ED-84B4-D2A565670E6F}">
      <dsp:nvSpPr>
        <dsp:cNvPr id="0" name=""/>
        <dsp:cNvSpPr/>
      </dsp:nvSpPr>
      <dsp:spPr>
        <a:xfrm>
          <a:off x="2680924" y="532955"/>
          <a:ext cx="2187924" cy="2187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Arial Narrow" panose="020B0606020202030204" pitchFamily="34" charset="0"/>
            </a:rPr>
            <a:t>активізація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соціальності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громадян</a:t>
          </a:r>
          <a:r>
            <a:rPr lang="ru-RU" sz="1400" kern="1200" dirty="0" smtClean="0">
              <a:latin typeface="Arial Narrow" panose="020B0606020202030204" pitchFamily="34" charset="0"/>
            </a:rPr>
            <a:t> у </a:t>
          </a:r>
          <a:r>
            <a:rPr lang="ru-RU" sz="1400" kern="1200" dirty="0" err="1" smtClean="0">
              <a:latin typeface="Arial Narrow" panose="020B0606020202030204" pitchFamily="34" charset="0"/>
            </a:rPr>
            <a:t>формуванні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розвиненого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громадянського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суспільства</a:t>
          </a:r>
          <a:r>
            <a:rPr lang="ru-RU" sz="1400" kern="1200" dirty="0" smtClean="0">
              <a:latin typeface="Arial Narrow" panose="020B0606020202030204" pitchFamily="34" charset="0"/>
            </a:rPr>
            <a:t> та в </a:t>
          </a:r>
          <a:r>
            <a:rPr lang="ru-RU" sz="1400" kern="1200" dirty="0" err="1" smtClean="0">
              <a:latin typeface="Arial Narrow" panose="020B0606020202030204" pitchFamily="34" charset="0"/>
            </a:rPr>
            <a:t>культурній</a:t>
          </a:r>
          <a:r>
            <a:rPr lang="ru-RU" sz="1400" kern="1200" dirty="0" smtClean="0">
              <a:latin typeface="Arial Narrow" panose="020B0606020202030204" pitchFamily="34" charset="0"/>
            </a:rPr>
            <a:t> і </a:t>
          </a:r>
          <a:r>
            <a:rPr lang="ru-RU" sz="1400" kern="1200" dirty="0" err="1" smtClean="0">
              <a:latin typeface="Arial Narrow" panose="020B0606020202030204" pitchFamily="34" charset="0"/>
            </a:rPr>
            <a:t>політичній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консолідації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української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нації</a:t>
          </a:r>
          <a:r>
            <a:rPr lang="ru-RU" sz="1400" kern="1200" dirty="0" smtClean="0">
              <a:latin typeface="Arial Narrow" panose="020B0606020202030204" pitchFamily="34" charset="0"/>
            </a:rPr>
            <a:t>;</a:t>
          </a:r>
          <a:endParaRPr lang="ru-RU" sz="1400" kern="1200" dirty="0">
            <a:latin typeface="Arial Narrow" panose="020B0606020202030204" pitchFamily="34" charset="0"/>
          </a:endParaRPr>
        </a:p>
      </dsp:txBody>
      <dsp:txXfrm>
        <a:off x="2787730" y="639761"/>
        <a:ext cx="1974312" cy="1974312"/>
      </dsp:txXfrm>
    </dsp:sp>
    <dsp:sp modelId="{84D66315-786F-4456-B788-38E54AAE283E}">
      <dsp:nvSpPr>
        <dsp:cNvPr id="0" name=""/>
        <dsp:cNvSpPr/>
      </dsp:nvSpPr>
      <dsp:spPr>
        <a:xfrm>
          <a:off x="5037150" y="532955"/>
          <a:ext cx="2187924" cy="2187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Arial Narrow" panose="020B0606020202030204" pitchFamily="34" charset="0"/>
            </a:rPr>
            <a:t>налагодження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соціального</a:t>
          </a:r>
          <a:r>
            <a:rPr lang="ru-RU" sz="1400" kern="1200" dirty="0" smtClean="0">
              <a:latin typeface="Arial Narrow" panose="020B0606020202030204" pitchFamily="34" charset="0"/>
            </a:rPr>
            <a:t> партнерства </a:t>
          </a:r>
          <a:r>
            <a:rPr lang="ru-RU" sz="1400" kern="1200" dirty="0" err="1" smtClean="0">
              <a:latin typeface="Arial Narrow" panose="020B0606020202030204" pitchFamily="34" charset="0"/>
            </a:rPr>
            <a:t>професійних</a:t>
          </a:r>
          <a:r>
            <a:rPr lang="ru-RU" sz="1400" kern="1200" dirty="0" smtClean="0">
              <a:latin typeface="Arial Narrow" panose="020B0606020202030204" pitchFamily="34" charset="0"/>
            </a:rPr>
            <a:t> та </a:t>
          </a:r>
          <a:r>
            <a:rPr lang="ru-RU" sz="1400" kern="1200" dirty="0" err="1" smtClean="0">
              <a:latin typeface="Arial Narrow" panose="020B0606020202030204" pitchFamily="34" charset="0"/>
            </a:rPr>
            <a:t>громадських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організацій</a:t>
          </a:r>
          <a:r>
            <a:rPr lang="ru-RU" sz="1400" kern="1200" dirty="0" smtClean="0">
              <a:latin typeface="Arial Narrow" panose="020B0606020202030204" pitchFamily="34" charset="0"/>
            </a:rPr>
            <a:t> і </a:t>
          </a:r>
          <a:r>
            <a:rPr lang="ru-RU" sz="1400" kern="1200" dirty="0" err="1" smtClean="0">
              <a:latin typeface="Arial Narrow" panose="020B0606020202030204" pitchFamily="34" charset="0"/>
            </a:rPr>
            <a:t>рухів</a:t>
          </a:r>
          <a:r>
            <a:rPr lang="ru-RU" sz="1400" kern="1200" dirty="0" smtClean="0">
              <a:latin typeface="Arial Narrow" panose="020B0606020202030204" pitchFamily="34" charset="0"/>
            </a:rPr>
            <a:t>, </a:t>
          </a:r>
          <a:r>
            <a:rPr lang="ru-RU" sz="1400" kern="1200" dirty="0" err="1" smtClean="0">
              <a:latin typeface="Arial Narrow" panose="020B0606020202030204" pitchFamily="34" charset="0"/>
            </a:rPr>
            <a:t>засобів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масової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інформації</a:t>
          </a:r>
          <a:r>
            <a:rPr lang="ru-RU" sz="1400" kern="1200" dirty="0" smtClean="0">
              <a:latin typeface="Arial Narrow" panose="020B0606020202030204" pitchFamily="34" charset="0"/>
            </a:rPr>
            <a:t>, </a:t>
          </a:r>
          <a:r>
            <a:rPr lang="ru-RU" sz="1400" kern="1200" dirty="0" err="1" smtClean="0">
              <a:latin typeface="Arial Narrow" panose="020B0606020202030204" pitchFamily="34" charset="0"/>
            </a:rPr>
            <a:t>національних</a:t>
          </a:r>
          <a:r>
            <a:rPr lang="ru-RU" sz="1400" kern="1200" dirty="0" smtClean="0">
              <a:latin typeface="Arial Narrow" panose="020B0606020202030204" pitchFamily="34" charset="0"/>
            </a:rPr>
            <a:t> громад, </a:t>
          </a:r>
          <a:r>
            <a:rPr lang="ru-RU" sz="1400" kern="1200" dirty="0" err="1" smtClean="0">
              <a:latin typeface="Arial Narrow" panose="020B0606020202030204" pitchFamily="34" charset="0"/>
            </a:rPr>
            <a:t>бізнес</a:t>
          </a:r>
          <a:r>
            <a:rPr lang="ru-RU" sz="1400" kern="1200" dirty="0" smtClean="0">
              <a:latin typeface="Arial Narrow" panose="020B0606020202030204" pitchFamily="34" charset="0"/>
            </a:rPr>
            <a:t>-структур для </a:t>
          </a:r>
          <a:r>
            <a:rPr lang="ru-RU" sz="1400" kern="1200" dirty="0" err="1" smtClean="0">
              <a:latin typeface="Arial Narrow" panose="020B0606020202030204" pitchFamily="34" charset="0"/>
            </a:rPr>
            <a:t>формування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відповідальності</a:t>
          </a:r>
          <a:r>
            <a:rPr lang="ru-RU" sz="1400" kern="1200" dirty="0" smtClean="0">
              <a:latin typeface="Arial Narrow" panose="020B0606020202030204" pitchFamily="34" charset="0"/>
            </a:rPr>
            <a:t> за </a:t>
          </a:r>
          <a:r>
            <a:rPr lang="ru-RU" sz="1400" kern="1200" dirty="0" err="1" smtClean="0">
              <a:latin typeface="Arial Narrow" panose="020B0606020202030204" pitchFamily="34" charset="0"/>
            </a:rPr>
            <a:t>збереження</a:t>
          </a:r>
          <a:r>
            <a:rPr lang="ru-RU" sz="1400" kern="1200" dirty="0" smtClean="0">
              <a:latin typeface="Arial Narrow" panose="020B0606020202030204" pitchFamily="34" charset="0"/>
            </a:rPr>
            <a:t> і </a:t>
          </a:r>
          <a:r>
            <a:rPr lang="ru-RU" sz="1400" kern="1200" dirty="0" err="1" smtClean="0">
              <a:latin typeface="Arial Narrow" panose="020B0606020202030204" pitchFamily="34" charset="0"/>
            </a:rPr>
            <a:t>зміцнення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інтеркультурності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регіону</a:t>
          </a:r>
          <a:r>
            <a:rPr lang="ru-RU" sz="1400" kern="1200" dirty="0" smtClean="0">
              <a:latin typeface="Arial Narrow" panose="020B0606020202030204" pitchFamily="34" charset="0"/>
            </a:rPr>
            <a:t>;</a:t>
          </a:r>
          <a:endParaRPr lang="ru-RU" sz="1400" kern="1200" dirty="0">
            <a:latin typeface="Arial Narrow" panose="020B0606020202030204" pitchFamily="34" charset="0"/>
          </a:endParaRPr>
        </a:p>
      </dsp:txBody>
      <dsp:txXfrm>
        <a:off x="5143956" y="639761"/>
        <a:ext cx="1974312" cy="1974312"/>
      </dsp:txXfrm>
    </dsp:sp>
    <dsp:sp modelId="{F1B85BE6-0267-409B-98A4-EB4B8B6D57D4}">
      <dsp:nvSpPr>
        <dsp:cNvPr id="0" name=""/>
        <dsp:cNvSpPr/>
      </dsp:nvSpPr>
      <dsp:spPr>
        <a:xfrm>
          <a:off x="2680924" y="2889181"/>
          <a:ext cx="2187924" cy="2187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Arial Narrow" panose="020B0606020202030204" pitchFamily="34" charset="0"/>
            </a:rPr>
            <a:t>використання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етнічного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розмаїття</a:t>
          </a:r>
          <a:r>
            <a:rPr lang="ru-RU" sz="1400" kern="1200" dirty="0" smtClean="0">
              <a:latin typeface="Arial Narrow" panose="020B0606020202030204" pitchFamily="34" charset="0"/>
            </a:rPr>
            <a:t> як ресурсу </a:t>
          </a:r>
          <a:r>
            <a:rPr lang="ru-RU" sz="1400" kern="1200" dirty="0" err="1" smtClean="0">
              <a:latin typeface="Arial Narrow" panose="020B0606020202030204" pitchFamily="34" charset="0"/>
            </a:rPr>
            <a:t>економічного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розвитку</a:t>
          </a:r>
          <a:r>
            <a:rPr lang="ru-RU" sz="1400" kern="1200" dirty="0" smtClean="0">
              <a:latin typeface="Arial Narrow" panose="020B0606020202030204" pitchFamily="34" charset="0"/>
            </a:rPr>
            <a:t>;</a:t>
          </a:r>
          <a:endParaRPr lang="ru-RU" sz="1400" kern="1200" dirty="0">
            <a:latin typeface="Arial Narrow" panose="020B0606020202030204" pitchFamily="34" charset="0"/>
          </a:endParaRPr>
        </a:p>
      </dsp:txBody>
      <dsp:txXfrm>
        <a:off x="2787730" y="2995987"/>
        <a:ext cx="1974312" cy="1974312"/>
      </dsp:txXfrm>
    </dsp:sp>
    <dsp:sp modelId="{E39CB145-EE89-4595-975C-4BB584C26C9E}">
      <dsp:nvSpPr>
        <dsp:cNvPr id="0" name=""/>
        <dsp:cNvSpPr/>
      </dsp:nvSpPr>
      <dsp:spPr>
        <a:xfrm>
          <a:off x="5037150" y="2889181"/>
          <a:ext cx="2187924" cy="218792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Arial Narrow" panose="020B0606020202030204" pitchFamily="34" charset="0"/>
            </a:rPr>
            <a:t>використання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засобів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масової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інформації</a:t>
          </a:r>
          <a:r>
            <a:rPr lang="ru-RU" sz="1400" kern="1200" dirty="0" smtClean="0">
              <a:latin typeface="Arial Narrow" panose="020B0606020202030204" pitchFamily="34" charset="0"/>
            </a:rPr>
            <a:t> як </a:t>
          </a:r>
          <a:r>
            <a:rPr lang="ru-RU" sz="1400" kern="1200" dirty="0" err="1" smtClean="0">
              <a:latin typeface="Arial Narrow" panose="020B0606020202030204" pitchFamily="34" charset="0"/>
            </a:rPr>
            <a:t>механізму</a:t>
          </a:r>
          <a:r>
            <a:rPr lang="ru-RU" sz="1400" kern="1200" dirty="0" smtClean="0">
              <a:latin typeface="Arial Narrow" panose="020B0606020202030204" pitchFamily="34" charset="0"/>
            </a:rPr>
            <a:t> </a:t>
          </a:r>
          <a:r>
            <a:rPr lang="ru-RU" sz="1400" kern="1200" dirty="0" err="1" smtClean="0">
              <a:latin typeface="Arial Narrow" panose="020B0606020202030204" pitchFamily="34" charset="0"/>
            </a:rPr>
            <a:t>міжкультурного</a:t>
          </a:r>
          <a:r>
            <a:rPr lang="ru-RU" sz="1400" kern="1200" dirty="0" smtClean="0">
              <a:latin typeface="Arial Narrow" panose="020B0606020202030204" pitchFamily="34" charset="0"/>
            </a:rPr>
            <a:t>  </a:t>
          </a:r>
          <a:r>
            <a:rPr lang="ru-RU" sz="1400" kern="1200" dirty="0" err="1" smtClean="0">
              <a:latin typeface="Arial Narrow" panose="020B0606020202030204" pitchFamily="34" charset="0"/>
            </a:rPr>
            <a:t>діалогу</a:t>
          </a:r>
          <a:r>
            <a:rPr lang="ru-RU" sz="1400" kern="1200" dirty="0" smtClean="0">
              <a:latin typeface="Arial Narrow" panose="020B0606020202030204" pitchFamily="34" charset="0"/>
            </a:rPr>
            <a:t>.</a:t>
          </a:r>
          <a:endParaRPr lang="ru-RU" sz="1400" kern="1200" dirty="0">
            <a:latin typeface="Arial Narrow" panose="020B0606020202030204" pitchFamily="34" charset="0"/>
          </a:endParaRPr>
        </a:p>
      </dsp:txBody>
      <dsp:txXfrm>
        <a:off x="5143956" y="2995987"/>
        <a:ext cx="1974312" cy="19743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DB520-F1F0-4630-8C25-31F8D1FFA25C}">
      <dsp:nvSpPr>
        <dsp:cNvPr id="0" name=""/>
        <dsp:cNvSpPr/>
      </dsp:nvSpPr>
      <dsp:spPr>
        <a:xfrm>
          <a:off x="0" y="418"/>
          <a:ext cx="9225033" cy="518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Міжкультурна свідомість, освіта та міжкультурне спілкування</a:t>
          </a:r>
          <a:endParaRPr lang="ru-RU" sz="1600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25316" y="25734"/>
        <a:ext cx="9174401" cy="467978"/>
      </dsp:txXfrm>
    </dsp:sp>
    <dsp:sp modelId="{FCAD3807-A9D9-4B97-B629-69284ACC33C1}">
      <dsp:nvSpPr>
        <dsp:cNvPr id="0" name=""/>
        <dsp:cNvSpPr/>
      </dsp:nvSpPr>
      <dsp:spPr>
        <a:xfrm>
          <a:off x="0" y="531263"/>
          <a:ext cx="9225033" cy="518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Соціально-економічний і інформаційний менеджмент інтеркультурного розвитку міста та активізація громадської діяльності</a:t>
          </a:r>
          <a:endParaRPr lang="ru-RU" sz="1600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25316" y="556579"/>
        <a:ext cx="9174401" cy="467978"/>
      </dsp:txXfrm>
    </dsp:sp>
    <dsp:sp modelId="{6D8DFEC1-5A29-45AD-8758-E4A9BF9DB020}">
      <dsp:nvSpPr>
        <dsp:cNvPr id="0" name=""/>
        <dsp:cNvSpPr/>
      </dsp:nvSpPr>
      <dsp:spPr>
        <a:xfrm>
          <a:off x="0" y="1062108"/>
          <a:ext cx="9225033" cy="518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Інтеркультурне планування й облаштування креативного міського простору </a:t>
          </a:r>
          <a:endParaRPr lang="ru-RU" sz="1600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25316" y="1087424"/>
        <a:ext cx="9174401" cy="467978"/>
      </dsp:txXfrm>
    </dsp:sp>
    <dsp:sp modelId="{1DF2BBA6-25BD-4B70-8BEF-FBF124533073}">
      <dsp:nvSpPr>
        <dsp:cNvPr id="0" name=""/>
        <dsp:cNvSpPr/>
      </dsp:nvSpPr>
      <dsp:spPr>
        <a:xfrm>
          <a:off x="0" y="1592953"/>
          <a:ext cx="9225033" cy="518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Привітальна політика міста та культурно-духовні практики громади</a:t>
          </a:r>
          <a:endParaRPr lang="ru-RU" sz="1600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25316" y="1618269"/>
        <a:ext cx="9174401" cy="467978"/>
      </dsp:txXfrm>
    </dsp:sp>
    <dsp:sp modelId="{9086C6E4-7173-458E-B3EB-E0E31B349262}">
      <dsp:nvSpPr>
        <dsp:cNvPr id="0" name=""/>
        <dsp:cNvSpPr/>
      </dsp:nvSpPr>
      <dsp:spPr>
        <a:xfrm>
          <a:off x="0" y="2123799"/>
          <a:ext cx="9225033" cy="518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Краєзнавство та </a:t>
          </a:r>
          <a:r>
            <a:rPr lang="uk-UA" sz="1600" b="1" kern="1200" dirty="0" err="1">
              <a:solidFill>
                <a:srgbClr val="002060"/>
              </a:solidFill>
              <a:latin typeface="Arial Narrow" panose="020B0606020202030204" pitchFamily="34" charset="0"/>
            </a:rPr>
            <a:t>етнотуризм</a:t>
          </a:r>
          <a:endParaRPr lang="ru-RU" sz="1600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25316" y="2149115"/>
        <a:ext cx="9174401" cy="4679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89619-46AD-4921-B51E-308BF934A716}">
      <dsp:nvSpPr>
        <dsp:cNvPr id="0" name=""/>
        <dsp:cNvSpPr/>
      </dsp:nvSpPr>
      <dsp:spPr>
        <a:xfrm>
          <a:off x="0" y="957"/>
          <a:ext cx="4953000" cy="698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1) Визначте </a:t>
          </a:r>
          <a:r>
            <a:rPr lang="uk-UA" sz="1600" b="1" kern="1200" dirty="0">
              <a:solidFill>
                <a:srgbClr val="C00000"/>
              </a:solidFill>
              <a:latin typeface="Arial Narrow" panose="020B0606020202030204" pitchFamily="34" charset="0"/>
            </a:rPr>
            <a:t>2 -3 приклади позитивної практики</a:t>
          </a: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, яку слід підтримувати в баченні нашого рідного міста як інтеркультурного? </a:t>
          </a:r>
        </a:p>
      </dsp:txBody>
      <dsp:txXfrm>
        <a:off x="34095" y="35052"/>
        <a:ext cx="4884810" cy="630245"/>
      </dsp:txXfrm>
    </dsp:sp>
    <dsp:sp modelId="{CB6D5541-28C0-4E42-AB8C-31AD939E577A}">
      <dsp:nvSpPr>
        <dsp:cNvPr id="0" name=""/>
        <dsp:cNvSpPr/>
      </dsp:nvSpPr>
      <dsp:spPr>
        <a:xfrm>
          <a:off x="0" y="711331"/>
          <a:ext cx="4953000" cy="698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2) Визначте </a:t>
          </a:r>
          <a:r>
            <a:rPr lang="uk-UA" sz="1600" b="1" kern="1200" dirty="0">
              <a:solidFill>
                <a:srgbClr val="C00000"/>
              </a:solidFill>
              <a:latin typeface="Arial Narrow" panose="020B0606020202030204" pitchFamily="34" charset="0"/>
            </a:rPr>
            <a:t>2 -3 приклади негативної практики</a:t>
          </a: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, яку слід змінити, щоб наше місто було більш інтеркультурним?</a:t>
          </a:r>
        </a:p>
      </dsp:txBody>
      <dsp:txXfrm>
        <a:off x="34095" y="745426"/>
        <a:ext cx="4884810" cy="630245"/>
      </dsp:txXfrm>
    </dsp:sp>
    <dsp:sp modelId="{1E3994B3-88C7-4E2A-A07A-C16CF3ED7F95}">
      <dsp:nvSpPr>
        <dsp:cNvPr id="0" name=""/>
        <dsp:cNvSpPr/>
      </dsp:nvSpPr>
      <dsp:spPr>
        <a:xfrm>
          <a:off x="0" y="1421705"/>
          <a:ext cx="4953000" cy="6984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3) З</a:t>
          </a:r>
          <a:r>
            <a:rPr lang="uk-UA" sz="1600" b="1" kern="1200" noProof="0" dirty="0">
              <a:solidFill>
                <a:srgbClr val="002060"/>
              </a:solidFill>
              <a:latin typeface="Arial Narrow" panose="020B0606020202030204" pitchFamily="34" charset="0"/>
            </a:rPr>
            <a:t>апропонуйте</a:t>
          </a: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 </a:t>
          </a:r>
          <a:r>
            <a:rPr lang="uk-UA" sz="1600" b="1" kern="1200" dirty="0">
              <a:solidFill>
                <a:srgbClr val="C00000"/>
              </a:solidFill>
              <a:latin typeface="Arial Narrow" panose="020B0606020202030204" pitchFamily="34" charset="0"/>
            </a:rPr>
            <a:t>2-3 конкретні пропозиції </a:t>
          </a: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до змін.</a:t>
          </a:r>
        </a:p>
      </dsp:txBody>
      <dsp:txXfrm>
        <a:off x="34095" y="1455800"/>
        <a:ext cx="4884810" cy="6302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DB520-F1F0-4630-8C25-31F8D1FFA25C}">
      <dsp:nvSpPr>
        <dsp:cNvPr id="0" name=""/>
        <dsp:cNvSpPr/>
      </dsp:nvSpPr>
      <dsp:spPr>
        <a:xfrm>
          <a:off x="0" y="8870"/>
          <a:ext cx="6149461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Arial Narrow" panose="020B0606020202030204" pitchFamily="34" charset="0"/>
            </a:rPr>
            <a:t>Міжкультурна свідомість, освіта та міжкультурне спілкування</a:t>
          </a:r>
          <a:endParaRPr lang="ru-RU" sz="20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50889" y="59759"/>
        <a:ext cx="6047683" cy="940692"/>
      </dsp:txXfrm>
    </dsp:sp>
    <dsp:sp modelId="{FCAD3807-A9D9-4B97-B629-69284ACC33C1}">
      <dsp:nvSpPr>
        <dsp:cNvPr id="0" name=""/>
        <dsp:cNvSpPr/>
      </dsp:nvSpPr>
      <dsp:spPr>
        <a:xfrm>
          <a:off x="0" y="1206860"/>
          <a:ext cx="6149461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Arial Narrow" panose="020B0606020202030204" pitchFamily="34" charset="0"/>
            </a:rPr>
            <a:t>Соціально-економічний і  інформаційний менеджмент інтеркультурного розвитку міста та активізація громадської діяльності</a:t>
          </a:r>
          <a:endParaRPr lang="ru-RU" sz="20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50889" y="1257749"/>
        <a:ext cx="6047683" cy="940692"/>
      </dsp:txXfrm>
    </dsp:sp>
    <dsp:sp modelId="{6D8DFEC1-5A29-45AD-8758-E4A9BF9DB020}">
      <dsp:nvSpPr>
        <dsp:cNvPr id="0" name=""/>
        <dsp:cNvSpPr/>
      </dsp:nvSpPr>
      <dsp:spPr>
        <a:xfrm>
          <a:off x="0" y="2404850"/>
          <a:ext cx="6149461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Arial Narrow" panose="020B0606020202030204" pitchFamily="34" charset="0"/>
            </a:rPr>
            <a:t>Інтеркультурне планування й облаштування креативного міського простору </a:t>
          </a:r>
          <a:endParaRPr lang="ru-RU" sz="20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50889" y="2455739"/>
        <a:ext cx="6047683" cy="940692"/>
      </dsp:txXfrm>
    </dsp:sp>
    <dsp:sp modelId="{1DF2BBA6-25BD-4B70-8BEF-FBF124533073}">
      <dsp:nvSpPr>
        <dsp:cNvPr id="0" name=""/>
        <dsp:cNvSpPr/>
      </dsp:nvSpPr>
      <dsp:spPr>
        <a:xfrm>
          <a:off x="0" y="3602840"/>
          <a:ext cx="6149461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Привітальна політика міста та культурно-духовні практики громади</a:t>
          </a:r>
          <a:endParaRPr lang="ru-RU" sz="20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50889" y="3653729"/>
        <a:ext cx="6047683" cy="940692"/>
      </dsp:txXfrm>
    </dsp:sp>
    <dsp:sp modelId="{9086C6E4-7173-458E-B3EB-E0E31B349262}">
      <dsp:nvSpPr>
        <dsp:cNvPr id="0" name=""/>
        <dsp:cNvSpPr/>
      </dsp:nvSpPr>
      <dsp:spPr>
        <a:xfrm>
          <a:off x="0" y="4800830"/>
          <a:ext cx="6149461" cy="10424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>
              <a:solidFill>
                <a:srgbClr val="002060"/>
              </a:solidFill>
              <a:latin typeface="Arial Narrow" panose="020B0606020202030204" pitchFamily="34" charset="0"/>
            </a:rPr>
            <a:t>Краєзнавство та </a:t>
          </a:r>
          <a:r>
            <a:rPr lang="uk-UA" sz="2000" b="1" kern="1200" dirty="0" err="1">
              <a:solidFill>
                <a:srgbClr val="002060"/>
              </a:solidFill>
              <a:latin typeface="Arial Narrow" panose="020B0606020202030204" pitchFamily="34" charset="0"/>
            </a:rPr>
            <a:t>етнотуризм</a:t>
          </a:r>
          <a:endParaRPr lang="ru-RU" sz="20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50889" y="4851719"/>
        <a:ext cx="6047683" cy="9406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15560-3F83-4DA0-985E-97563DD7C22D}">
      <dsp:nvSpPr>
        <dsp:cNvPr id="0" name=""/>
        <dsp:cNvSpPr/>
      </dsp:nvSpPr>
      <dsp:spPr>
        <a:xfrm>
          <a:off x="-6546318" y="-1001161"/>
          <a:ext cx="7791631" cy="7791631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2ED64-8F9F-404E-BCAC-D1470D5F1E87}">
      <dsp:nvSpPr>
        <dsp:cNvPr id="0" name=""/>
        <dsp:cNvSpPr/>
      </dsp:nvSpPr>
      <dsp:spPr>
        <a:xfrm>
          <a:off x="463495" y="304865"/>
          <a:ext cx="6863861" cy="60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78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Що з інтеркультурного життя міста на Вашу думку є пріоритетним для жителів міста (виходячи з вашого напрямку роботи)?</a:t>
          </a:r>
        </a:p>
      </dsp:txBody>
      <dsp:txXfrm>
        <a:off x="463495" y="304865"/>
        <a:ext cx="6863861" cy="609498"/>
      </dsp:txXfrm>
    </dsp:sp>
    <dsp:sp modelId="{A6607D59-543E-4B97-B744-74DE7718EB51}">
      <dsp:nvSpPr>
        <dsp:cNvPr id="0" name=""/>
        <dsp:cNvSpPr/>
      </dsp:nvSpPr>
      <dsp:spPr>
        <a:xfrm>
          <a:off x="82559" y="228677"/>
          <a:ext cx="761873" cy="761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AF8A7-1984-4C68-B23B-6E69DCE1DED6}">
      <dsp:nvSpPr>
        <dsp:cNvPr id="0" name=""/>
        <dsp:cNvSpPr/>
      </dsp:nvSpPr>
      <dsp:spPr>
        <a:xfrm>
          <a:off x="964850" y="1218996"/>
          <a:ext cx="6362507" cy="60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78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Які культурні ресурси наявні в місті, а яких не вистачає(виходячи з вашого напрямку роботи) ?</a:t>
          </a:r>
        </a:p>
      </dsp:txBody>
      <dsp:txXfrm>
        <a:off x="964850" y="1218996"/>
        <a:ext cx="6362507" cy="609498"/>
      </dsp:txXfrm>
    </dsp:sp>
    <dsp:sp modelId="{79382B1C-D017-4AE3-9C8F-B999D9EA6FB7}">
      <dsp:nvSpPr>
        <dsp:cNvPr id="0" name=""/>
        <dsp:cNvSpPr/>
      </dsp:nvSpPr>
      <dsp:spPr>
        <a:xfrm>
          <a:off x="583913" y="1142809"/>
          <a:ext cx="761873" cy="761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F6548-CEC5-4BF2-844A-720348C18BB2}">
      <dsp:nvSpPr>
        <dsp:cNvPr id="0" name=""/>
        <dsp:cNvSpPr/>
      </dsp:nvSpPr>
      <dsp:spPr>
        <a:xfrm>
          <a:off x="1194106" y="2133128"/>
          <a:ext cx="6133250" cy="60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78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Як ви особисто (або з професійної точки зору) можете посприяти розвитку інтеркультурного Мелітополя (виходячи з вашого напрямку роботи)?</a:t>
          </a:r>
        </a:p>
      </dsp:txBody>
      <dsp:txXfrm>
        <a:off x="1194106" y="2133128"/>
        <a:ext cx="6133250" cy="609498"/>
      </dsp:txXfrm>
    </dsp:sp>
    <dsp:sp modelId="{6F4B2C39-7103-4C15-ADEA-2AA465EB659D}">
      <dsp:nvSpPr>
        <dsp:cNvPr id="0" name=""/>
        <dsp:cNvSpPr/>
      </dsp:nvSpPr>
      <dsp:spPr>
        <a:xfrm>
          <a:off x="813170" y="2056941"/>
          <a:ext cx="761873" cy="761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13625-6DB2-4C05-A2E6-9574A9B184F4}">
      <dsp:nvSpPr>
        <dsp:cNvPr id="0" name=""/>
        <dsp:cNvSpPr/>
      </dsp:nvSpPr>
      <dsp:spPr>
        <a:xfrm>
          <a:off x="1194106" y="3046681"/>
          <a:ext cx="6133250" cy="60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78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Які три речі я б змінив у місті найперше, для інтеркультурного обміну, співпраці з іншими містами) (виходячи з вашого напрямку роботи)?</a:t>
          </a:r>
        </a:p>
      </dsp:txBody>
      <dsp:txXfrm>
        <a:off x="1194106" y="3046681"/>
        <a:ext cx="6133250" cy="609498"/>
      </dsp:txXfrm>
    </dsp:sp>
    <dsp:sp modelId="{24EB0261-20C5-4121-BEA2-EF5BAD96D62E}">
      <dsp:nvSpPr>
        <dsp:cNvPr id="0" name=""/>
        <dsp:cNvSpPr/>
      </dsp:nvSpPr>
      <dsp:spPr>
        <a:xfrm>
          <a:off x="813170" y="2970494"/>
          <a:ext cx="761873" cy="761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77B19-D19F-47F4-964C-2D62EFA017EB}">
      <dsp:nvSpPr>
        <dsp:cNvPr id="0" name=""/>
        <dsp:cNvSpPr/>
      </dsp:nvSpPr>
      <dsp:spPr>
        <a:xfrm>
          <a:off x="964850" y="3960813"/>
          <a:ext cx="6362507" cy="60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78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>
              <a:solidFill>
                <a:srgbClr val="002060"/>
              </a:solidFill>
              <a:latin typeface="Arial Narrow" panose="020B0606020202030204" pitchFamily="34" charset="0"/>
            </a:rPr>
            <a:t>З ким перш за все, вам необхідно було б співпрацювати, щоб здійснити ці зміни у місті(виходячи з вашого напрямку роботи)? </a:t>
          </a:r>
        </a:p>
      </dsp:txBody>
      <dsp:txXfrm>
        <a:off x="964850" y="3960813"/>
        <a:ext cx="6362507" cy="609498"/>
      </dsp:txXfrm>
    </dsp:sp>
    <dsp:sp modelId="{9ADBFA7C-A8DE-41FF-BE1A-E23A330280C4}">
      <dsp:nvSpPr>
        <dsp:cNvPr id="0" name=""/>
        <dsp:cNvSpPr/>
      </dsp:nvSpPr>
      <dsp:spPr>
        <a:xfrm>
          <a:off x="583913" y="3884626"/>
          <a:ext cx="761873" cy="761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860DE4-7E19-42C3-84A5-16F03D5701EF}">
      <dsp:nvSpPr>
        <dsp:cNvPr id="0" name=""/>
        <dsp:cNvSpPr/>
      </dsp:nvSpPr>
      <dsp:spPr>
        <a:xfrm>
          <a:off x="463495" y="4874945"/>
          <a:ext cx="6863861" cy="6094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78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Які підводні </a:t>
          </a:r>
          <a:r>
            <a:rPr lang="uk-UA" sz="1600" b="1" kern="1200" dirty="0" err="1">
              <a:solidFill>
                <a:srgbClr val="002060"/>
              </a:solidFill>
              <a:latin typeface="Arial Narrow" panose="020B0606020202030204" pitchFamily="34" charset="0"/>
            </a:rPr>
            <a:t>камені</a:t>
          </a: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 можуть </a:t>
          </a:r>
          <a:r>
            <a:rPr lang="uk-UA" sz="1600" b="1" kern="1200" dirty="0" err="1">
              <a:solidFill>
                <a:srgbClr val="002060"/>
              </a:solidFill>
              <a:latin typeface="Arial Narrow" panose="020B0606020202030204" pitchFamily="34" charset="0"/>
            </a:rPr>
            <a:t>зустрітисяна</a:t>
          </a: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 шляху до міжкультурної інтеграції міста? Як можемо їх подолати? (виходячи з вашого напрямку роботи)</a:t>
          </a:r>
        </a:p>
      </dsp:txBody>
      <dsp:txXfrm>
        <a:off x="463495" y="4874945"/>
        <a:ext cx="6863861" cy="609498"/>
      </dsp:txXfrm>
    </dsp:sp>
    <dsp:sp modelId="{1FD97275-C448-4DB6-A05C-B1A921E666D0}">
      <dsp:nvSpPr>
        <dsp:cNvPr id="0" name=""/>
        <dsp:cNvSpPr/>
      </dsp:nvSpPr>
      <dsp:spPr>
        <a:xfrm>
          <a:off x="82559" y="4798758"/>
          <a:ext cx="761873" cy="7618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757E3-B6E1-491D-8C07-3FBC903BBCA7}">
      <dsp:nvSpPr>
        <dsp:cNvPr id="0" name=""/>
        <dsp:cNvSpPr/>
      </dsp:nvSpPr>
      <dsp:spPr>
        <a:xfrm>
          <a:off x="-43363" y="0"/>
          <a:ext cx="3987262" cy="71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ОПЕРАТИВНА ЦІЛЬ 1.</a:t>
          </a:r>
        </a:p>
      </dsp:txBody>
      <dsp:txXfrm>
        <a:off x="-22404" y="20959"/>
        <a:ext cx="3094337" cy="673674"/>
      </dsp:txXfrm>
    </dsp:sp>
    <dsp:sp modelId="{83BD3EFD-0BB6-4FBA-8553-94F530A61FF2}">
      <dsp:nvSpPr>
        <dsp:cNvPr id="0" name=""/>
        <dsp:cNvSpPr/>
      </dsp:nvSpPr>
      <dsp:spPr>
        <a:xfrm>
          <a:off x="328160" y="814979"/>
          <a:ext cx="3813810" cy="71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ОПЕРАТИВНЕ ЗАВДАННЯ 1.1. </a:t>
          </a:r>
        </a:p>
      </dsp:txBody>
      <dsp:txXfrm>
        <a:off x="349119" y="835938"/>
        <a:ext cx="3021959" cy="673674"/>
      </dsp:txXfrm>
    </dsp:sp>
    <dsp:sp modelId="{FFBB2DEF-1D90-447D-BC48-2E879B54767B}">
      <dsp:nvSpPr>
        <dsp:cNvPr id="0" name=""/>
        <dsp:cNvSpPr/>
      </dsp:nvSpPr>
      <dsp:spPr>
        <a:xfrm>
          <a:off x="612958" y="1629959"/>
          <a:ext cx="3813810" cy="71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ОЧІКУВАНІ РЕЗУЛЬТАТИ</a:t>
          </a:r>
        </a:p>
      </dsp:txBody>
      <dsp:txXfrm>
        <a:off x="633917" y="1650918"/>
        <a:ext cx="3021959" cy="673674"/>
      </dsp:txXfrm>
    </dsp:sp>
    <dsp:sp modelId="{4BA585A1-6A2E-4A31-8627-0E4E9E98619A}">
      <dsp:nvSpPr>
        <dsp:cNvPr id="0" name=""/>
        <dsp:cNvSpPr/>
      </dsp:nvSpPr>
      <dsp:spPr>
        <a:xfrm>
          <a:off x="897755" y="2444939"/>
          <a:ext cx="3813810" cy="71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ТЕРМІН ВИКОНАННЯ</a:t>
          </a:r>
        </a:p>
      </dsp:txBody>
      <dsp:txXfrm>
        <a:off x="918714" y="2465898"/>
        <a:ext cx="3021959" cy="673674"/>
      </dsp:txXfrm>
    </dsp:sp>
    <dsp:sp modelId="{8372628A-91ED-40FD-BB33-7012F37E6EB7}">
      <dsp:nvSpPr>
        <dsp:cNvPr id="0" name=""/>
        <dsp:cNvSpPr/>
      </dsp:nvSpPr>
      <dsp:spPr>
        <a:xfrm>
          <a:off x="1182553" y="3259919"/>
          <a:ext cx="3813810" cy="7155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ВІДПОВІДАЛЬНІ ОСОБИ</a:t>
          </a:r>
        </a:p>
      </dsp:txBody>
      <dsp:txXfrm>
        <a:off x="1203512" y="3280878"/>
        <a:ext cx="3021959" cy="673674"/>
      </dsp:txXfrm>
    </dsp:sp>
    <dsp:sp modelId="{DD7FC584-8A62-4781-BDB5-DF273655E973}">
      <dsp:nvSpPr>
        <dsp:cNvPr id="0" name=""/>
        <dsp:cNvSpPr/>
      </dsp:nvSpPr>
      <dsp:spPr>
        <a:xfrm>
          <a:off x="3392038" y="522779"/>
          <a:ext cx="465134" cy="46513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3496693" y="522779"/>
        <a:ext cx="255824" cy="350013"/>
      </dsp:txXfrm>
    </dsp:sp>
    <dsp:sp modelId="{CBBF7AE9-F44E-47CA-975C-2FDC791091ED}">
      <dsp:nvSpPr>
        <dsp:cNvPr id="0" name=""/>
        <dsp:cNvSpPr/>
      </dsp:nvSpPr>
      <dsp:spPr>
        <a:xfrm>
          <a:off x="3676835" y="1337759"/>
          <a:ext cx="465134" cy="46513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3781490" y="1337759"/>
        <a:ext cx="255824" cy="350013"/>
      </dsp:txXfrm>
    </dsp:sp>
    <dsp:sp modelId="{6FE562F6-7206-43FB-A126-47C29FAD1966}">
      <dsp:nvSpPr>
        <dsp:cNvPr id="0" name=""/>
        <dsp:cNvSpPr/>
      </dsp:nvSpPr>
      <dsp:spPr>
        <a:xfrm>
          <a:off x="3961633" y="2140813"/>
          <a:ext cx="465134" cy="46513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4066288" y="2140813"/>
        <a:ext cx="255824" cy="350013"/>
      </dsp:txXfrm>
    </dsp:sp>
    <dsp:sp modelId="{51373E78-308A-47A5-A808-A4404D17026B}">
      <dsp:nvSpPr>
        <dsp:cNvPr id="0" name=""/>
        <dsp:cNvSpPr/>
      </dsp:nvSpPr>
      <dsp:spPr>
        <a:xfrm>
          <a:off x="4246430" y="2963744"/>
          <a:ext cx="465134" cy="46513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4351085" y="2963744"/>
        <a:ext cx="255824" cy="3500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691A4-3E1B-47F3-8395-4164DB932D59}">
      <dsp:nvSpPr>
        <dsp:cNvPr id="0" name=""/>
        <dsp:cNvSpPr/>
      </dsp:nvSpPr>
      <dsp:spPr>
        <a:xfrm>
          <a:off x="0" y="0"/>
          <a:ext cx="3955436" cy="717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ОПЕРАТИВНА ЦІЛЬ 2. </a:t>
          </a:r>
        </a:p>
      </dsp:txBody>
      <dsp:txXfrm>
        <a:off x="21004" y="21004"/>
        <a:ext cx="3097675" cy="675138"/>
      </dsp:txXfrm>
    </dsp:sp>
    <dsp:sp modelId="{1CDA66A3-AAA9-4081-B6B1-51BEA16BC1F3}">
      <dsp:nvSpPr>
        <dsp:cNvPr id="0" name=""/>
        <dsp:cNvSpPr/>
      </dsp:nvSpPr>
      <dsp:spPr>
        <a:xfrm>
          <a:off x="295373" y="816749"/>
          <a:ext cx="3955436" cy="717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ОПЕРАТИВНЕ ЗАВДАННЯ 2.1.  </a:t>
          </a:r>
        </a:p>
      </dsp:txBody>
      <dsp:txXfrm>
        <a:off x="316377" y="837753"/>
        <a:ext cx="3151910" cy="675138"/>
      </dsp:txXfrm>
    </dsp:sp>
    <dsp:sp modelId="{66485468-BC0D-4CD3-B1BC-673731AF738C}">
      <dsp:nvSpPr>
        <dsp:cNvPr id="0" name=""/>
        <dsp:cNvSpPr/>
      </dsp:nvSpPr>
      <dsp:spPr>
        <a:xfrm>
          <a:off x="590747" y="1633499"/>
          <a:ext cx="3955436" cy="717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ОЧІКУВАНІ РЕЗУЛЬТАТИ</a:t>
          </a:r>
        </a:p>
      </dsp:txBody>
      <dsp:txXfrm>
        <a:off x="611751" y="1654503"/>
        <a:ext cx="3151910" cy="675138"/>
      </dsp:txXfrm>
    </dsp:sp>
    <dsp:sp modelId="{D421A4B7-6100-40F9-BE34-07A7DC4CB248}">
      <dsp:nvSpPr>
        <dsp:cNvPr id="0" name=""/>
        <dsp:cNvSpPr/>
      </dsp:nvSpPr>
      <dsp:spPr>
        <a:xfrm>
          <a:off x="886120" y="2450249"/>
          <a:ext cx="3955436" cy="717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>
              <a:solidFill>
                <a:srgbClr val="002060"/>
              </a:solidFill>
              <a:latin typeface="Arial Narrow" panose="020B0606020202030204" pitchFamily="34" charset="0"/>
            </a:rPr>
            <a:t>ТЕРМІН ВИКОНАННЯ</a:t>
          </a:r>
        </a:p>
      </dsp:txBody>
      <dsp:txXfrm>
        <a:off x="907124" y="2471253"/>
        <a:ext cx="3151910" cy="675138"/>
      </dsp:txXfrm>
    </dsp:sp>
    <dsp:sp modelId="{787BFBC8-8330-423C-8953-6BB996C87C53}">
      <dsp:nvSpPr>
        <dsp:cNvPr id="0" name=""/>
        <dsp:cNvSpPr/>
      </dsp:nvSpPr>
      <dsp:spPr>
        <a:xfrm>
          <a:off x="1181494" y="3266998"/>
          <a:ext cx="3955436" cy="717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>
              <a:solidFill>
                <a:srgbClr val="002060"/>
              </a:solidFill>
              <a:latin typeface="Arial Narrow" panose="020B0606020202030204" pitchFamily="34" charset="0"/>
            </a:rPr>
            <a:t>ВІДПОВІДАЛЬНІ ОСОБИ</a:t>
          </a:r>
        </a:p>
      </dsp:txBody>
      <dsp:txXfrm>
        <a:off x="1202498" y="3288002"/>
        <a:ext cx="3151910" cy="675138"/>
      </dsp:txXfrm>
    </dsp:sp>
    <dsp:sp modelId="{4CB2CD1B-52CA-406F-8B5E-45057B457255}">
      <dsp:nvSpPr>
        <dsp:cNvPr id="0" name=""/>
        <dsp:cNvSpPr/>
      </dsp:nvSpPr>
      <dsp:spPr>
        <a:xfrm>
          <a:off x="3489291" y="523915"/>
          <a:ext cx="466144" cy="46614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3594173" y="523915"/>
        <a:ext cx="256380" cy="350773"/>
      </dsp:txXfrm>
    </dsp:sp>
    <dsp:sp modelId="{B643A8EE-E63D-4264-B62B-D48D53F4D81A}">
      <dsp:nvSpPr>
        <dsp:cNvPr id="0" name=""/>
        <dsp:cNvSpPr/>
      </dsp:nvSpPr>
      <dsp:spPr>
        <a:xfrm>
          <a:off x="3784665" y="1340664"/>
          <a:ext cx="466144" cy="46614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3889547" y="1340664"/>
        <a:ext cx="256380" cy="350773"/>
      </dsp:txXfrm>
    </dsp:sp>
    <dsp:sp modelId="{FC3701CB-CADD-41DC-AA0E-54D381303989}">
      <dsp:nvSpPr>
        <dsp:cNvPr id="0" name=""/>
        <dsp:cNvSpPr/>
      </dsp:nvSpPr>
      <dsp:spPr>
        <a:xfrm>
          <a:off x="4080038" y="2145462"/>
          <a:ext cx="466144" cy="46614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4184920" y="2145462"/>
        <a:ext cx="256380" cy="350773"/>
      </dsp:txXfrm>
    </dsp:sp>
    <dsp:sp modelId="{3712E851-FFC0-4B2C-BC1F-84562B230A99}">
      <dsp:nvSpPr>
        <dsp:cNvPr id="0" name=""/>
        <dsp:cNvSpPr/>
      </dsp:nvSpPr>
      <dsp:spPr>
        <a:xfrm>
          <a:off x="4375412" y="2970180"/>
          <a:ext cx="466144" cy="466144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1" kern="120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4480294" y="2970180"/>
        <a:ext cx="256380" cy="3507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ABCC2-61E8-45F0-9022-F84F38B2BD21}">
      <dsp:nvSpPr>
        <dsp:cNvPr id="0" name=""/>
        <dsp:cNvSpPr/>
      </dsp:nvSpPr>
      <dsp:spPr>
        <a:xfrm>
          <a:off x="3084702" y="952"/>
          <a:ext cx="2072869" cy="877945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Arial Narrow" pitchFamily="34" charset="0"/>
            </a:rPr>
            <a:t>Управління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освіти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Мелітопольської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міської</a:t>
          </a:r>
          <a:r>
            <a:rPr lang="ru-RU" sz="1600" b="1" kern="1200" dirty="0" smtClean="0">
              <a:latin typeface="Arial Narrow" pitchFamily="34" charset="0"/>
            </a:rPr>
            <a:t> ради</a:t>
          </a:r>
          <a:endParaRPr lang="uk-UA" sz="1600" b="1" kern="1200" dirty="0">
            <a:latin typeface="Arial Narrow" pitchFamily="34" charset="0"/>
          </a:endParaRPr>
        </a:p>
      </dsp:txBody>
      <dsp:txXfrm>
        <a:off x="3127560" y="43810"/>
        <a:ext cx="1987153" cy="792229"/>
      </dsp:txXfrm>
    </dsp:sp>
    <dsp:sp modelId="{CB9B092C-E914-4CDC-8DB9-5F1A67AE01AA}">
      <dsp:nvSpPr>
        <dsp:cNvPr id="0" name=""/>
        <dsp:cNvSpPr/>
      </dsp:nvSpPr>
      <dsp:spPr>
        <a:xfrm>
          <a:off x="1935002" y="366023"/>
          <a:ext cx="4135837" cy="4135837"/>
        </a:xfrm>
        <a:custGeom>
          <a:avLst/>
          <a:gdLst/>
          <a:ahLst/>
          <a:cxnLst/>
          <a:rect l="0" t="0" r="0" b="0"/>
          <a:pathLst>
            <a:path>
              <a:moveTo>
                <a:pt x="3228939" y="356685"/>
              </a:moveTo>
              <a:arcTo wR="2067918" hR="2067918" stAng="18249343" swAng="1259820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086FE5-F96D-4194-9E95-4D371EACE8D8}">
      <dsp:nvSpPr>
        <dsp:cNvPr id="0" name=""/>
        <dsp:cNvSpPr/>
      </dsp:nvSpPr>
      <dsp:spPr>
        <a:xfrm>
          <a:off x="4700542" y="1258668"/>
          <a:ext cx="2534817" cy="877945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Arial Narrow" pitchFamily="34" charset="0"/>
            </a:rPr>
            <a:t>Вищі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навчальні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заклади</a:t>
          </a:r>
          <a:endParaRPr lang="uk-UA" sz="1600" b="1" kern="1200" dirty="0">
            <a:latin typeface="Arial Narrow" pitchFamily="34" charset="0"/>
          </a:endParaRPr>
        </a:p>
      </dsp:txBody>
      <dsp:txXfrm>
        <a:off x="4743400" y="1301526"/>
        <a:ext cx="2449101" cy="792229"/>
      </dsp:txXfrm>
    </dsp:sp>
    <dsp:sp modelId="{41119431-2B37-4AB0-93E3-8A335383494F}">
      <dsp:nvSpPr>
        <dsp:cNvPr id="0" name=""/>
        <dsp:cNvSpPr/>
      </dsp:nvSpPr>
      <dsp:spPr>
        <a:xfrm>
          <a:off x="2022822" y="543586"/>
          <a:ext cx="4135837" cy="4135837"/>
        </a:xfrm>
        <a:custGeom>
          <a:avLst/>
          <a:gdLst/>
          <a:ahLst/>
          <a:cxnLst/>
          <a:rect l="0" t="0" r="0" b="0"/>
          <a:pathLst>
            <a:path>
              <a:moveTo>
                <a:pt x="4082597" y="1601704"/>
              </a:moveTo>
              <a:arcTo wR="2067918" hR="2067918" stAng="20818237" swAng="1463529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F9808-C34B-4436-95EB-60E77B175CB6}">
      <dsp:nvSpPr>
        <dsp:cNvPr id="0" name=""/>
        <dsp:cNvSpPr/>
      </dsp:nvSpPr>
      <dsp:spPr>
        <a:xfrm>
          <a:off x="4760434" y="3027660"/>
          <a:ext cx="2372059" cy="877945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 Narrow" pitchFamily="34" charset="0"/>
            </a:rPr>
            <a:t>Центр </a:t>
          </a:r>
          <a:r>
            <a:rPr lang="ru-RU" sz="1600" b="1" kern="1200" dirty="0" err="1" smtClean="0">
              <a:latin typeface="Arial Narrow" pitchFamily="34" charset="0"/>
            </a:rPr>
            <a:t>освіти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дорослих</a:t>
          </a:r>
          <a:r>
            <a:rPr lang="ru-RU" sz="1600" b="1" kern="1200" dirty="0" smtClean="0">
              <a:latin typeface="Arial Narrow" pitchFamily="34" charset="0"/>
            </a:rPr>
            <a:t> МДПУ </a:t>
          </a:r>
          <a:r>
            <a:rPr lang="ru-RU" sz="1600" b="1" kern="1200" dirty="0" err="1" smtClean="0">
              <a:latin typeface="Arial Narrow" pitchFamily="34" charset="0"/>
            </a:rPr>
            <a:t>ім</a:t>
          </a:r>
          <a:r>
            <a:rPr lang="ru-RU" sz="1600" b="1" kern="1200" dirty="0" smtClean="0">
              <a:latin typeface="Arial Narrow" pitchFamily="34" charset="0"/>
            </a:rPr>
            <a:t>. </a:t>
          </a:r>
          <a:r>
            <a:rPr lang="ru-RU" sz="1600" b="1" kern="1200" dirty="0" err="1" smtClean="0">
              <a:latin typeface="Arial Narrow" pitchFamily="34" charset="0"/>
            </a:rPr>
            <a:t>Б.Хмельницького</a:t>
          </a:r>
          <a:endParaRPr lang="uk-UA" sz="1600" b="1" kern="1200" dirty="0">
            <a:latin typeface="Arial Narrow" pitchFamily="34" charset="0"/>
          </a:endParaRPr>
        </a:p>
      </dsp:txBody>
      <dsp:txXfrm>
        <a:off x="4803292" y="3070518"/>
        <a:ext cx="2286343" cy="792229"/>
      </dsp:txXfrm>
    </dsp:sp>
    <dsp:sp modelId="{AC4D6A71-30A6-4BB6-AF28-39570CB43D3F}">
      <dsp:nvSpPr>
        <dsp:cNvPr id="0" name=""/>
        <dsp:cNvSpPr/>
      </dsp:nvSpPr>
      <dsp:spPr>
        <a:xfrm>
          <a:off x="1996348" y="494817"/>
          <a:ext cx="4135837" cy="4135837"/>
        </a:xfrm>
        <a:custGeom>
          <a:avLst/>
          <a:gdLst/>
          <a:ahLst/>
          <a:cxnLst/>
          <a:rect l="0" t="0" r="0" b="0"/>
          <a:pathLst>
            <a:path>
              <a:moveTo>
                <a:pt x="3635567" y="3416534"/>
              </a:moveTo>
              <a:arcTo wR="2067918" hR="2067918" stAng="2442284" swAng="1240116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5D1AF-08D8-4CC6-97B8-7C0936DBC36D}">
      <dsp:nvSpPr>
        <dsp:cNvPr id="0" name=""/>
        <dsp:cNvSpPr/>
      </dsp:nvSpPr>
      <dsp:spPr>
        <a:xfrm>
          <a:off x="2593757" y="4137741"/>
          <a:ext cx="2454600" cy="877945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 Narrow" pitchFamily="34" charset="0"/>
            </a:rPr>
            <a:t>ГО "</a:t>
          </a:r>
          <a:r>
            <a:rPr lang="ru-RU" sz="1600" b="1" kern="1200" dirty="0" err="1" smtClean="0">
              <a:latin typeface="Arial Narrow" pitchFamily="34" charset="0"/>
            </a:rPr>
            <a:t>Мелітопольське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літературне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об'єднання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ім</a:t>
          </a:r>
          <a:r>
            <a:rPr lang="ru-RU" sz="1600" b="1" kern="1200" dirty="0" smtClean="0">
              <a:latin typeface="Arial Narrow" pitchFamily="34" charset="0"/>
            </a:rPr>
            <a:t>. </a:t>
          </a:r>
          <a:r>
            <a:rPr lang="ru-RU" sz="1600" b="1" kern="1200" dirty="0" err="1" smtClean="0">
              <a:latin typeface="Arial Narrow" pitchFamily="34" charset="0"/>
            </a:rPr>
            <a:t>П.Ловецького</a:t>
          </a:r>
          <a:r>
            <a:rPr lang="ru-RU" sz="1600" b="1" kern="1200" dirty="0" smtClean="0">
              <a:latin typeface="Arial Narrow" pitchFamily="34" charset="0"/>
            </a:rPr>
            <a:t> «</a:t>
          </a:r>
          <a:r>
            <a:rPr lang="ru-RU" sz="1600" b="1" kern="1200" dirty="0" err="1" smtClean="0">
              <a:latin typeface="Arial Narrow" pitchFamily="34" charset="0"/>
            </a:rPr>
            <a:t>Літо</a:t>
          </a:r>
          <a:r>
            <a:rPr lang="ru-RU" sz="1600" b="1" kern="1200" dirty="0" smtClean="0">
              <a:latin typeface="Arial Narrow" pitchFamily="34" charset="0"/>
            </a:rPr>
            <a:t>» </a:t>
          </a:r>
          <a:endParaRPr lang="uk-UA" sz="1600" b="1" kern="1200" dirty="0">
            <a:latin typeface="Arial Narrow" pitchFamily="34" charset="0"/>
          </a:endParaRPr>
        </a:p>
      </dsp:txBody>
      <dsp:txXfrm>
        <a:off x="2636615" y="4180599"/>
        <a:ext cx="2368884" cy="792229"/>
      </dsp:txXfrm>
    </dsp:sp>
    <dsp:sp modelId="{FAA13F6A-3BFD-4F27-A98A-C1B9646EB327}">
      <dsp:nvSpPr>
        <dsp:cNvPr id="0" name=""/>
        <dsp:cNvSpPr/>
      </dsp:nvSpPr>
      <dsp:spPr>
        <a:xfrm>
          <a:off x="1888765" y="347585"/>
          <a:ext cx="4135837" cy="4135837"/>
        </a:xfrm>
        <a:custGeom>
          <a:avLst/>
          <a:gdLst/>
          <a:ahLst/>
          <a:cxnLst/>
          <a:rect l="0" t="0" r="0" b="0"/>
          <a:pathLst>
            <a:path>
              <a:moveTo>
                <a:pt x="918665" y="3787077"/>
              </a:moveTo>
              <a:arcTo wR="2067918" hR="2067918" stAng="7425757" swAng="907301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E8A72-C88B-4A55-B776-93057C09C346}">
      <dsp:nvSpPr>
        <dsp:cNvPr id="0" name=""/>
        <dsp:cNvSpPr/>
      </dsp:nvSpPr>
      <dsp:spPr>
        <a:xfrm>
          <a:off x="1171404" y="2893196"/>
          <a:ext cx="1952010" cy="877945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Arial Narrow" pitchFamily="34" charset="0"/>
            </a:rPr>
            <a:t>Відділ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культури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Мелітопольської</a:t>
          </a:r>
          <a:r>
            <a:rPr lang="ru-RU" sz="1600" b="1" kern="1200" dirty="0" smtClean="0">
              <a:latin typeface="Arial Narrow" pitchFamily="34" charset="0"/>
            </a:rPr>
            <a:t> </a:t>
          </a:r>
          <a:r>
            <a:rPr lang="ru-RU" sz="1600" b="1" kern="1200" dirty="0" err="1" smtClean="0">
              <a:latin typeface="Arial Narrow" pitchFamily="34" charset="0"/>
            </a:rPr>
            <a:t>міської</a:t>
          </a:r>
          <a:r>
            <a:rPr lang="ru-RU" sz="1600" b="1" kern="1200" dirty="0" smtClean="0">
              <a:latin typeface="Arial Narrow" pitchFamily="34" charset="0"/>
            </a:rPr>
            <a:t> ради</a:t>
          </a:r>
          <a:endParaRPr lang="uk-UA" sz="1600" b="1" kern="1200" dirty="0">
            <a:latin typeface="Arial Narrow" pitchFamily="34" charset="0"/>
          </a:endParaRPr>
        </a:p>
      </dsp:txBody>
      <dsp:txXfrm>
        <a:off x="1214262" y="2936054"/>
        <a:ext cx="1866294" cy="792229"/>
      </dsp:txXfrm>
    </dsp:sp>
    <dsp:sp modelId="{5F44F3DA-A9D6-4854-80B0-5CA271F88C79}">
      <dsp:nvSpPr>
        <dsp:cNvPr id="0" name=""/>
        <dsp:cNvSpPr/>
      </dsp:nvSpPr>
      <dsp:spPr>
        <a:xfrm>
          <a:off x="2003300" y="586047"/>
          <a:ext cx="4135837" cy="4135837"/>
        </a:xfrm>
        <a:custGeom>
          <a:avLst/>
          <a:gdLst/>
          <a:ahLst/>
          <a:cxnLst/>
          <a:rect l="0" t="0" r="0" b="0"/>
          <a:pathLst>
            <a:path>
              <a:moveTo>
                <a:pt x="12764" y="2297331"/>
              </a:moveTo>
              <a:arcTo wR="2067918" hR="2067918" stAng="10417833" swAng="1625800"/>
            </a:path>
          </a:pathLst>
        </a:custGeom>
        <a:noFill/>
        <a:ln w="7620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46DBF-F42D-4C30-856A-B758796837D8}">
      <dsp:nvSpPr>
        <dsp:cNvPr id="0" name=""/>
        <dsp:cNvSpPr/>
      </dsp:nvSpPr>
      <dsp:spPr>
        <a:xfrm>
          <a:off x="1279920" y="1034911"/>
          <a:ext cx="2100693" cy="877945"/>
        </a:xfrm>
        <a:prstGeom prst="roundRect">
          <a:avLst/>
        </a:prstGeom>
        <a:solidFill>
          <a:schemeClr val="accent4"/>
        </a:solidFill>
        <a:ln w="5715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Arial Narrow" pitchFamily="34" charset="0"/>
            </a:rPr>
            <a:t>Громадська організація «Спілка національних товариств»</a:t>
          </a:r>
          <a:endParaRPr lang="uk-UA" sz="1600" b="1" kern="1200" dirty="0">
            <a:latin typeface="Arial Narrow" pitchFamily="34" charset="0"/>
          </a:endParaRPr>
        </a:p>
      </dsp:txBody>
      <dsp:txXfrm>
        <a:off x="1322778" y="1077769"/>
        <a:ext cx="2014977" cy="792229"/>
      </dsp:txXfrm>
    </dsp:sp>
    <dsp:sp modelId="{4EF5B703-6974-4785-9862-58CBD74A212F}">
      <dsp:nvSpPr>
        <dsp:cNvPr id="0" name=""/>
        <dsp:cNvSpPr/>
      </dsp:nvSpPr>
      <dsp:spPr>
        <a:xfrm>
          <a:off x="2053218" y="439924"/>
          <a:ext cx="4135837" cy="4135837"/>
        </a:xfrm>
        <a:custGeom>
          <a:avLst/>
          <a:gdLst/>
          <a:ahLst/>
          <a:cxnLst/>
          <a:rect l="0" t="0" r="0" b="0"/>
          <a:pathLst>
            <a:path>
              <a:moveTo>
                <a:pt x="620173" y="591327"/>
              </a:moveTo>
              <a:arcTo wR="2067918" hR="2067918" stAng="13533908" swAng="852661"/>
            </a:path>
          </a:pathLst>
        </a:custGeom>
        <a:noFill/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1F133D-21E1-4D49-9ACB-E9ED95F381D2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3D9362E-CBF2-42D4-BCBE-7AD515764C39}" type="slidenum">
              <a:rPr lang="uk-UA" altLang="ru-RU"/>
              <a:pPr/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4C3FB-C13E-4EAE-92CF-12007F448835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C545C-1AD9-410D-BB99-409BD8D84EE6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92542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3A95D-9D1A-46CC-BFA4-2250E29998C0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8BEB0-C1EC-42FB-B893-7975B0AE88A1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379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1C80-93E3-4CBA-917A-8BBDD9DBD6B5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812F3-5774-40CE-B260-6515D3CAFF2A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15826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94297-9913-411D-BE8C-D05261F7FC64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97516-B093-49B1-9521-E96DC83714BA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468837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4897-7032-46BF-9774-18F625A1DBEB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D0F8B-6ADF-4D1D-8BB5-DEE6F8059646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37482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F74E2-E3E3-4B58-B8F3-14EDD03AEC9F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7B437-944B-434E-8A70-D5BCA54AA9FA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3799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8183F-952C-4DD5-BB5E-DA7ED6E4E098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6929E-8BD3-437E-93A9-06A1A3C84FEC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37395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E3D9D-6FCD-49F7-AC28-FFE8D07D2ED5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65316-028F-44BA-9B23-914943676420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21247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4671F-4125-438B-A80E-810524FDEA24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12C95-5404-4967-B44C-3F0B2BC6505B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00615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359C0-DB3E-4294-AD82-C33CA9A4B887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278C5-7441-42BD-AE23-8F49FDA36A42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627951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56E2A-AE2A-4BA3-A853-6CBCE8319D27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81B6E-F9C3-4276-97A8-6650F496179F}" type="slidenum">
              <a:rPr lang="uk-UA" altLang="ru-RU"/>
              <a:pPr/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647214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5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E3A2E03-D56B-4FC8-A617-EFF02200EA72}" type="datetimeFigureOut">
              <a:rPr lang="uk-UA"/>
              <a:pPr>
                <a:defRPr/>
              </a:pPr>
              <a:t>21.02.2018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CA02FAA-39CC-4B6F-BDAB-A6C81A95CFB5}" type="slidenum">
              <a:rPr lang="uk-UA" altLang="ru-RU"/>
              <a:pPr/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0.jpeg"/><Relationship Id="rId4" Type="http://schemas.openxmlformats.org/officeDocument/2006/relationships/diagramData" Target="../diagrams/data4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5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8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45.png"/><Relationship Id="rId4" Type="http://schemas.openxmlformats.org/officeDocument/2006/relationships/diagramData" Target="../diagrams/data8.xml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7.png"/><Relationship Id="rId7" Type="http://schemas.openxmlformats.org/officeDocument/2006/relationships/diagramLayout" Target="../diagrams/layout9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9.xml"/><Relationship Id="rId11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microsoft.com/office/2007/relationships/diagramDrawing" Target="../diagrams/drawing9.xml"/><Relationship Id="rId4" Type="http://schemas.openxmlformats.org/officeDocument/2006/relationships/image" Target="../media/image48.png"/><Relationship Id="rId9" Type="http://schemas.openxmlformats.org/officeDocument/2006/relationships/diagramColors" Target="../diagrams/colors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60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0.xml"/><Relationship Id="rId5" Type="http://schemas.openxmlformats.org/officeDocument/2006/relationships/image" Target="../media/image62.jpeg"/><Relationship Id="rId10" Type="http://schemas.microsoft.com/office/2007/relationships/diagramDrawing" Target="../diagrams/drawing10.xml"/><Relationship Id="rId4" Type="http://schemas.openxmlformats.org/officeDocument/2006/relationships/image" Target="../media/image61.png"/><Relationship Id="rId9" Type="http://schemas.openxmlformats.org/officeDocument/2006/relationships/diagramColors" Target="../diagrams/colors10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64.jpeg"/><Relationship Id="rId7" Type="http://schemas.openxmlformats.org/officeDocument/2006/relationships/diagramColors" Target="../diagrams/colors11.xml"/><Relationship Id="rId12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image" Target="../media/image67.jpeg"/><Relationship Id="rId5" Type="http://schemas.openxmlformats.org/officeDocument/2006/relationships/diagramLayout" Target="../diagrams/layout11.xml"/><Relationship Id="rId10" Type="http://schemas.openxmlformats.org/officeDocument/2006/relationships/image" Target="../media/image66.jpeg"/><Relationship Id="rId4" Type="http://schemas.openxmlformats.org/officeDocument/2006/relationships/diagramData" Target="../diagrams/data11.xml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95.jpe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97.png"/><Relationship Id="rId4" Type="http://schemas.openxmlformats.org/officeDocument/2006/relationships/image" Target="../media/image96.jpeg"/><Relationship Id="rId9" Type="http://schemas.microsoft.com/office/2007/relationships/diagramDrawing" Target="../diagrams/drawing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99.jpeg"/><Relationship Id="rId7" Type="http://schemas.openxmlformats.org/officeDocument/2006/relationships/diagramLayout" Target="../diagrams/layout13.xm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3.xml"/><Relationship Id="rId5" Type="http://schemas.openxmlformats.org/officeDocument/2006/relationships/image" Target="../media/image91.jpeg"/><Relationship Id="rId10" Type="http://schemas.microsoft.com/office/2007/relationships/diagramDrawing" Target="../diagrams/drawing13.xml"/><Relationship Id="rId4" Type="http://schemas.openxmlformats.org/officeDocument/2006/relationships/image" Target="../media/image100.jpeg"/><Relationship Id="rId9" Type="http://schemas.openxmlformats.org/officeDocument/2006/relationships/diagramColors" Target="../diagrams/colors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108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113.jpe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116.jpeg"/><Relationship Id="rId5" Type="http://schemas.openxmlformats.org/officeDocument/2006/relationships/diagramData" Target="../diagrams/data14.xml"/><Relationship Id="rId10" Type="http://schemas.openxmlformats.org/officeDocument/2006/relationships/image" Target="../media/image115.jpeg"/><Relationship Id="rId4" Type="http://schemas.openxmlformats.org/officeDocument/2006/relationships/image" Target="../media/image114.jpeg"/><Relationship Id="rId9" Type="http://schemas.microsoft.com/office/2007/relationships/diagramDrawing" Target="../diagrams/drawin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jpeg"/><Relationship Id="rId9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140.jpeg"/><Relationship Id="rId7" Type="http://schemas.openxmlformats.org/officeDocument/2006/relationships/diagramLayout" Target="../diagrams/layout16.xml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6.xml"/><Relationship Id="rId5" Type="http://schemas.openxmlformats.org/officeDocument/2006/relationships/image" Target="../media/image142.png"/><Relationship Id="rId10" Type="http://schemas.microsoft.com/office/2007/relationships/diagramDrawing" Target="../diagrams/drawing16.xml"/><Relationship Id="rId4" Type="http://schemas.openxmlformats.org/officeDocument/2006/relationships/image" Target="../media/image141.jpeg"/><Relationship Id="rId9" Type="http://schemas.openxmlformats.org/officeDocument/2006/relationships/diagramColors" Target="../diagrams/colors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143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1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3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microsoft.com/office/2007/relationships/diagramDrawing" Target="../diagrams/drawing3.xml"/><Relationship Id="rId4" Type="http://schemas.openxmlformats.org/officeDocument/2006/relationships/image" Target="../media/image24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1"/>
          <p:cNvSpPr>
            <a:spLocks noChangeArrowheads="1"/>
          </p:cNvSpPr>
          <p:nvPr/>
        </p:nvSpPr>
        <p:spPr bwMode="auto">
          <a:xfrm>
            <a:off x="3111500" y="768350"/>
            <a:ext cx="6569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sz="2600" i="1">
                <a:solidFill>
                  <a:srgbClr val="002060"/>
                </a:solidFill>
                <a:latin typeface="Arial Black" panose="020B0A04020102020204" pitchFamily="34" charset="0"/>
              </a:rPr>
              <a:t>ІНТЕРКУЛЬТУРНА МОДЕЛЬ </a:t>
            </a:r>
          </a:p>
          <a:p>
            <a:pPr algn="r" eaLnBrk="1" hangingPunct="1"/>
            <a:r>
              <a:rPr lang="uk-UA" altLang="ru-RU" sz="2600">
                <a:solidFill>
                  <a:srgbClr val="002060"/>
                </a:solidFill>
                <a:latin typeface="Arial Black" panose="020B0A04020102020204" pitchFamily="34" charset="0"/>
              </a:rPr>
              <a:t>як інноваційний чинник розвитку міжкультурної інтеграції </a:t>
            </a:r>
          </a:p>
          <a:p>
            <a:pPr algn="r" eaLnBrk="1" hangingPunct="1"/>
            <a:r>
              <a:rPr lang="uk-UA" altLang="ru-RU" sz="2600">
                <a:solidFill>
                  <a:srgbClr val="002060"/>
                </a:solidFill>
                <a:latin typeface="Arial Black" panose="020B0A04020102020204" pitchFamily="34" charset="0"/>
              </a:rPr>
              <a:t>міста Мелітополя</a:t>
            </a:r>
          </a:p>
        </p:txBody>
      </p:sp>
      <p:sp>
        <p:nvSpPr>
          <p:cNvPr id="2051" name="Прямоугольник 4"/>
          <p:cNvSpPr>
            <a:spLocks noChangeArrowheads="1"/>
          </p:cNvSpPr>
          <p:nvPr/>
        </p:nvSpPr>
        <p:spPr bwMode="auto">
          <a:xfrm>
            <a:off x="5195888" y="4481513"/>
            <a:ext cx="44846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sz="2400" i="1">
                <a:solidFill>
                  <a:srgbClr val="C00000"/>
                </a:solidFill>
                <a:latin typeface="Arial Black" panose="020B0A04020102020204" pitchFamily="34" charset="0"/>
              </a:rPr>
              <a:t>Афанасьєва Людмила</a:t>
            </a:r>
          </a:p>
          <a:p>
            <a:pPr algn="r" eaLnBrk="1" hangingPunct="1"/>
            <a:r>
              <a:rPr lang="uk-UA" altLang="ru-RU" sz="2400" i="1">
                <a:solidFill>
                  <a:srgbClr val="002060"/>
                </a:solidFill>
                <a:latin typeface="Arial Black" panose="020B0A04020102020204" pitchFamily="34" charset="0"/>
              </a:rPr>
              <a:t>(Мелітополь)</a:t>
            </a:r>
          </a:p>
          <a:p>
            <a:pPr algn="r" eaLnBrk="1" hangingPunct="1"/>
            <a:endParaRPr lang="uk-UA" altLang="ru-RU" sz="2400" i="1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2" descr="F:\Презентацмя_Винница2\Презентацмя_Винница2\дер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619250"/>
            <a:ext cx="4475163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2054" name="Прямоугольник 5"/>
          <p:cNvSpPr>
            <a:spLocks noChangeArrowheads="1"/>
          </p:cNvSpPr>
          <p:nvPr/>
        </p:nvSpPr>
        <p:spPr bwMode="auto">
          <a:xfrm>
            <a:off x="7070725" y="6373813"/>
            <a:ext cx="2752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291939" y="4059837"/>
            <a:ext cx="2430130" cy="151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212721" y="1770838"/>
            <a:ext cx="2509348" cy="1549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Прямоугольник 13"/>
          <p:cNvSpPr>
            <a:spLocks noChangeArrowheads="1"/>
          </p:cNvSpPr>
          <p:nvPr/>
        </p:nvSpPr>
        <p:spPr bwMode="auto">
          <a:xfrm>
            <a:off x="82550" y="90488"/>
            <a:ext cx="9639300" cy="4016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ІІ ЕТАП – РОБОТА КОМАНД</a:t>
            </a:r>
            <a:endParaRPr lang="uk-UA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286089" y="687598"/>
          <a:ext cx="6149461" cy="5852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6177863" y="5196757"/>
            <a:ext cx="2530039" cy="156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Отображается файл &quot;IMG_0222.JPG&quot;"/>
          <p:cNvPicPr>
            <a:picLocks noChangeAspect="1" noChangeArrowheads="1"/>
          </p:cNvPicPr>
          <p:nvPr/>
        </p:nvPicPr>
        <p:blipFill>
          <a:blip r:embed="rId10" cstate="print">
            <a:extLst/>
          </a:blip>
          <a:srcRect/>
          <a:stretch>
            <a:fillRect/>
          </a:stretch>
        </p:blipFill>
        <p:spPr bwMode="auto">
          <a:xfrm>
            <a:off x="6154001" y="2628938"/>
            <a:ext cx="2337523" cy="171797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6177863" y="491341"/>
            <a:ext cx="2431370" cy="162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11274" name="Прямоугольник 15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1028700" y="679450"/>
            <a:ext cx="2457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C00000"/>
                </a:solidFill>
                <a:latin typeface="Arial Black" panose="020B0A04020102020204" pitchFamily="34" charset="0"/>
              </a:rPr>
              <a:t>Перше засідання</a:t>
            </a:r>
            <a:endParaRPr lang="uk-UA" altLang="ru-RU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5438775" y="679450"/>
            <a:ext cx="203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C00000"/>
                </a:solidFill>
                <a:latin typeface="Arial Black" panose="020B0A04020102020204" pitchFamily="34" charset="0"/>
              </a:rPr>
              <a:t>ФОКУС-ГРУПИ</a:t>
            </a:r>
            <a:endParaRPr lang="uk-UA" altLang="ru-RU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31226" y="861830"/>
          <a:ext cx="7409793" cy="5789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8" name="Picture 2" descr="https://fbcdn-sphotos-b-a.akamaihd.net/hphotos-ak-xap1/v/t1.0-9/1959575_1562485384040935_314204349207647054_n.jpg?oh=82f90f251ff6e03f40fd67ad782bd635&amp;oe=55BFA96A&amp;__gda__=1443374627_bd5c069d07481f35f873952b2184d37e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7653840" y="1173707"/>
            <a:ext cx="2159774" cy="16198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0" name="Picture 4" descr="https://scontent.xx.fbcdn.net/hphotos-xap1/v/t1.0-9/11050207_1562488650707275_8098356150675332575_n.jpg?oh=caab8e9de6640a227995217af0deb776&amp;oe=55C99902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7653841" y="4966007"/>
            <a:ext cx="2159774" cy="161983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342" name="Picture 6" descr="https://scontent.xx.fbcdn.net/hphotos-xat1/v/t1.0-9/11108862_1562486810707459_8943921700884681723_n.jpg?oh=c1b24f6dcef40ed5843f37e2895d9ecf&amp;oe=55CA0310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7620273" y="2956409"/>
            <a:ext cx="2226909" cy="1670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296" name="Picture 2" descr="F:\Презентацмя_Винница2\Презентацмя_Винница2\дерево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052763"/>
            <a:ext cx="944562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Прямоугольник 9"/>
          <p:cNvSpPr>
            <a:spLocks noChangeArrowheads="1"/>
          </p:cNvSpPr>
          <p:nvPr/>
        </p:nvSpPr>
        <p:spPr bwMode="auto">
          <a:xfrm>
            <a:off x="82550" y="90488"/>
            <a:ext cx="9639300" cy="4016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ІІ ЕТАП – РОБОТА КОМАНД</a:t>
            </a:r>
            <a:endParaRPr lang="uk-UA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12299" name="Прямоугольник 11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Презентацмя_Винница2\Презентацмя_Винница2\дер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5078413"/>
            <a:ext cx="1058862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6335713" y="601663"/>
            <a:ext cx="3154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i="1">
                <a:solidFill>
                  <a:srgbClr val="C00000"/>
                </a:solidFill>
                <a:latin typeface="Arial Black" panose="020B0A04020102020204" pitchFamily="34" charset="0"/>
              </a:rPr>
              <a:t>НАСТУПНІ ЗАСІДАННЯ</a:t>
            </a:r>
            <a:endParaRPr lang="uk-UA" altLang="ru-RU" i="1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6" name="Прямоугольник 4"/>
          <p:cNvSpPr>
            <a:spLocks noChangeArrowheads="1"/>
          </p:cNvSpPr>
          <p:nvPr/>
        </p:nvSpPr>
        <p:spPr bwMode="auto">
          <a:xfrm>
            <a:off x="382588" y="1073150"/>
            <a:ext cx="9107487" cy="3873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uk-UA" altLang="ru-RU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ВИЗНАЧЕННЯ </a:t>
            </a:r>
            <a:r>
              <a:rPr lang="uk-UA" altLang="ru-RU">
                <a:solidFill>
                  <a:srgbClr val="C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СТРАТЕГІЧНОЇ ЦІЛІ </a:t>
            </a:r>
            <a:r>
              <a:rPr lang="uk-UA" altLang="ru-RU">
                <a:solidFill>
                  <a:srgbClr val="00206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КОЖНОЇ ІНТЕГРАЦІЙНОЇ ТЕМИ</a:t>
            </a:r>
            <a:endParaRPr lang="uk-UA" altLang="ru-RU" sz="2400">
              <a:solidFill>
                <a:srgbClr val="00206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7" name="Прямоугольник 6"/>
          <p:cNvSpPr>
            <a:spLocks noChangeArrowheads="1"/>
          </p:cNvSpPr>
          <p:nvPr/>
        </p:nvSpPr>
        <p:spPr bwMode="auto">
          <a:xfrm>
            <a:off x="950913" y="1714500"/>
            <a:ext cx="6800850" cy="3698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00206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ВИЗНАЧЕННЯ </a:t>
            </a:r>
            <a:r>
              <a:rPr lang="uk-UA" altLang="ru-RU">
                <a:solidFill>
                  <a:srgbClr val="C00000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ОПЕРАТИВНИХ ЦІЛЕЙ ТА ЗАВДАНЬ</a:t>
            </a:r>
            <a:endParaRPr lang="uk-UA" altLang="ru-RU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249022" y="2185426"/>
          <a:ext cx="4953000" cy="3975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4585138" y="2185426"/>
          <a:ext cx="5136931" cy="3984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320" name="Прямоугольник 7"/>
          <p:cNvSpPr>
            <a:spLocks noChangeArrowheads="1"/>
          </p:cNvSpPr>
          <p:nvPr/>
        </p:nvSpPr>
        <p:spPr bwMode="auto">
          <a:xfrm>
            <a:off x="82550" y="90488"/>
            <a:ext cx="9639300" cy="4016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ІІ ЕТАП – РОБОТА КОМАНД</a:t>
            </a:r>
            <a:endParaRPr lang="uk-UA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382588" y="971550"/>
            <a:ext cx="910748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углом вверх 17"/>
          <p:cNvSpPr/>
          <p:nvPr/>
        </p:nvSpPr>
        <p:spPr>
          <a:xfrm rot="10800000">
            <a:off x="382588" y="1900238"/>
            <a:ext cx="568325" cy="184150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9" name="Стрелка углом вверх 18"/>
          <p:cNvSpPr/>
          <p:nvPr/>
        </p:nvSpPr>
        <p:spPr>
          <a:xfrm rot="10800000" flipH="1">
            <a:off x="7751763" y="1900238"/>
            <a:ext cx="587375" cy="225425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0" name="Стрелка вниз 19"/>
          <p:cNvSpPr/>
          <p:nvPr/>
        </p:nvSpPr>
        <p:spPr>
          <a:xfrm>
            <a:off x="4335463" y="1460500"/>
            <a:ext cx="850900" cy="254000"/>
          </a:xfrm>
          <a:prstGeom prst="downArrow">
            <a:avLst/>
          </a:prstGeom>
          <a:solidFill>
            <a:srgbClr val="C0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13326" name="Прямоугольник 14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6584" y="1608575"/>
            <a:ext cx="71607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МІЖКУЛЬТУРНА СВІДОМІСТЬ,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ОСВІТА ТА </a:t>
            </a:r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МІЖКУЛЬТУРНЕ СПІЛКУВАННЯ</a:t>
            </a:r>
          </a:p>
          <a:p>
            <a:pPr algn="r"/>
            <a:endParaRPr lang="uk-UA" sz="2500" dirty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5960" y="916077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i="1" dirty="0" err="1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нтеграційна</a:t>
            </a:r>
            <a:r>
              <a:rPr lang="ru-RU" sz="2400" b="1" i="1" dirty="0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тема 1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mzm.zp.ua/wp-content/uploads/2014/09/SHkola_pervyj-zvonok-400x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4" y="2632074"/>
            <a:ext cx="3810000" cy="252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ytimg.com/vi/SyMgxTNjTSk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2" y="4011434"/>
            <a:ext cx="3880555" cy="2182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barnaul.bezformata.ru/content/image62330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83832"/>
            <a:ext cx="3559175" cy="2470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sergii-terepyshchyi.net/wp-content/uploads/2012/06/study_abroa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120" y="4541936"/>
            <a:ext cx="3298825" cy="206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419703" y="2954599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7419703" y="2954599"/>
          <a:ext cx="1943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r:id="rId7" imgW="2743200" imgH="1828800" progId="">
                  <p:embed/>
                </p:oleObj>
              </mc:Choice>
              <mc:Fallback>
                <p:oleObj r:id="rId7" imgW="2743200" imgH="1828800" progId="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703" y="2954599"/>
                        <a:ext cx="1943100" cy="1295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49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65736" y="91870"/>
            <a:ext cx="1921280" cy="123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0581" y="91870"/>
            <a:ext cx="1895636" cy="1239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2543551" y="147691"/>
          <a:ext cx="8459337" cy="5015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8711" y="409990"/>
            <a:ext cx="249459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Робоча</a:t>
            </a:r>
            <a:r>
              <a:rPr lang="ru-RU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група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2428" y="2312345"/>
            <a:ext cx="2983509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4C0000"/>
                </a:solidFill>
                <a:latin typeface="Arial Black" pitchFamily="34" charset="0"/>
              </a:rPr>
              <a:t>ЕКСПЕРТИ</a:t>
            </a:r>
            <a:endParaRPr lang="uk-UA" sz="3600" dirty="0">
              <a:solidFill>
                <a:srgbClr val="4C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4214" y="959329"/>
            <a:ext cx="33941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Керівники робочої групи: </a:t>
            </a:r>
            <a:endParaRPr lang="ru-RU" sz="800" kern="50" dirty="0">
              <a:solidFill>
                <a:srgbClr val="4C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Єлісєєв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Ігор Анатолійович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начальник управління освіти Мелітопольської міської ради Запорізької області; 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Молодиченко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Валентин Вікторович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ректор Мелітопольського державного педагогічного університету ім. Б. Хмельницького; 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Стаценко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Ганна Володимирівна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голова правління громадської організації «Мелітопольська міська єврейська община» 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 робочої групи</a:t>
            </a:r>
            <a:r>
              <a:rPr lang="uk-UA" sz="800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" kern="50" dirty="0">
              <a:solidFill>
                <a:srgbClr val="4C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Букрєєва Ірина Вікторівна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кандидат філософських наук, доцент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Глинська Людмила Федорівна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кандидат філософських наук, доцент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Ґудзь Віктор Васильович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кандидат історичних наук, професор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Демченко Галина Іванівна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провідний спеціаліст управління освіти Мелітопольської міської ради;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5.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Єфіменко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Інна Сергіївна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директор Центральної бібліотечної системи </a:t>
            </a:r>
            <a:r>
              <a:rPr lang="uk-UA" sz="8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м.Мелітополь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6. 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Ковпак Світлана Вікторівна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директор Мелітопольського навчально-виховного комплексу №16 Мелітопольської міської ради Запорізької </a:t>
            </a:r>
            <a:r>
              <a:rPr lang="uk-UA" sz="80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області;</a:t>
            </a:r>
            <a:endParaRPr lang="ru-RU" sz="800" dirty="0" smtClean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Коржевнікова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Алла Власівна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кандидат педагогічних наук, старший викладач МДПУ </a:t>
            </a:r>
            <a:r>
              <a:rPr lang="uk-UA" sz="8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ім.Б.Хмельницького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8. Мельник Світлана Володимирівна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директор Мелітопольської гімназії №19 Мелітопольської міської ради;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Митяй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Зоя Олегівна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кандидат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філологічнихнаук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доцент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10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Муртазієв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Ернест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Гафарович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викладач-стажист кафедри математики і фізики Мелітопольського державного педагогічного університету ім. </a:t>
            </a:r>
            <a:r>
              <a:rPr lang="uk-UA" sz="8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Б.Хмельницького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; 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11.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Пачев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Сергій Іванович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кандидат історичних наук, доцент Мелітопольського державного педагогічного університету ім. </a:t>
            </a:r>
            <a:r>
              <a:rPr lang="uk-UA" sz="8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Б.Хмельницького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; 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Прийма Сергій Миколайович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проректор з наукової роботи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13.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Покуса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Інна Миколаївна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заступник директора з науково-методичної роботи спеціалізованої школи №23;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14. Ручка Лариса Олександрівна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методист методичного кабінету управління освіти Мелітопольської міської ради Запорізької області;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Солоненко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Анатолій Миколайович 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перший проректор Мелітопольського державного педагогічного університету ім. Б. Хмельницького;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16. Тараненко Галина Григорівна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кандидат педагогічних наук, доцент Мелітопольського державного педагогічного університету ім. </a:t>
            </a:r>
            <a:r>
              <a:rPr lang="uk-UA" sz="8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Б.Хмельницького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; 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17.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Ченцов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Олександр Миколайович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директор Малої академії наук учнівської молоді Мелітопольської міської ради;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18122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18.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Ялпачик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Софія </a:t>
            </a: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Геліївна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- член правління національно-культурного караїмського товариство «</a:t>
            </a:r>
            <a:r>
              <a:rPr lang="uk-UA" sz="80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Джамаат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».</a:t>
            </a:r>
            <a:endParaRPr lang="ru-RU" sz="8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23660" y="5179151"/>
            <a:ext cx="2394512" cy="157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14354" y="5179151"/>
            <a:ext cx="2463417" cy="1571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23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835" y="4808975"/>
            <a:ext cx="2496492" cy="190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9940" y="211255"/>
            <a:ext cx="2909258" cy="179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0793" y="2308947"/>
            <a:ext cx="2229887" cy="208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smak.ua/store/public/3_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24" y="4967304"/>
            <a:ext cx="2827111" cy="1590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0" y="799445"/>
          <a:ext cx="9906000" cy="551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0408" y="211255"/>
            <a:ext cx="4653838" cy="461665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ПРІОРИТЕТНІ НАПРЯМКИ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pic>
        <p:nvPicPr>
          <p:cNvPr id="1026" name="Picture 2" descr="http://www.uaua.info/pictures/news/4d/0b4a/cropr_300x300/4d0b4ae93f8af893b078e8441363a5ce505881c1a819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3" y="936170"/>
            <a:ext cx="2416629" cy="2416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660001" y="4883010"/>
            <a:ext cx="4989096" cy="18393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угольник 13"/>
          <p:cNvSpPr/>
          <p:nvPr/>
        </p:nvSpPr>
        <p:spPr>
          <a:xfrm>
            <a:off x="300704" y="5404513"/>
            <a:ext cx="4381584" cy="13178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4376571" y="3114567"/>
            <a:ext cx="5272526" cy="16179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278417" y="3111690"/>
            <a:ext cx="4150089" cy="21836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278417" y="758607"/>
            <a:ext cx="9370680" cy="22540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43808" y="1206690"/>
            <a:ext cx="5451823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05000"/>
              </a:lnSpc>
              <a:spcAft>
                <a:spcPts val="0"/>
              </a:spcAft>
            </a:pPr>
            <a:r>
              <a:rPr lang="uk-UA" sz="1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 навчально-методичних засад формування у </a:t>
            </a:r>
            <a:r>
              <a:rPr lang="uk-UA" sz="1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 навичок </a:t>
            </a:r>
          </a:p>
          <a:p>
            <a:pPr algn="r">
              <a:lnSpc>
                <a:spcPct val="105000"/>
              </a:lnSpc>
              <a:spcAft>
                <a:spcPts val="0"/>
              </a:spcAft>
            </a:pPr>
            <a:r>
              <a:rPr lang="uk-UA" sz="1600" b="1" dirty="0" smtClean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міжкультурної </a:t>
            </a:r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комунікації»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5000"/>
              </a:lnSpc>
              <a:spcAft>
                <a:spcPts val="0"/>
              </a:spcAft>
            </a:pPr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загальноосвітніх та позашкільних навчальних закладах 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1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Запорізької області на 2014-2019 роки</a:t>
            </a:r>
            <a:endParaRPr lang="ru-RU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365" y="749157"/>
            <a:ext cx="580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ДОСЛІДНО-ЕКСПЕРИМЕНТАЛЬНА РОБОТА 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://www.dnu.dp.ua/images/10_fszm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045" y="1365897"/>
            <a:ext cx="1637212" cy="1637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-xJcAnS22qKw/VVnYP6NCspI/AAAAAAAAHus/o1eFoKmVq_M/s1600/IMG_8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15" y="1282351"/>
            <a:ext cx="2453463" cy="163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15691" y="3689692"/>
            <a:ext cx="4046220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kern="50" dirty="0" smtClean="0">
                <a:solidFill>
                  <a:srgbClr val="46487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Дизайн </a:t>
            </a:r>
            <a:r>
              <a:rPr lang="uk-UA" kern="50" dirty="0">
                <a:solidFill>
                  <a:srgbClr val="46487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подарунків власними руками з елементами національної </a:t>
            </a:r>
            <a:r>
              <a:rPr lang="uk-UA" kern="50" dirty="0" smtClean="0">
                <a:solidFill>
                  <a:srgbClr val="46487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символіки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8417" y="5723337"/>
            <a:ext cx="3529364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uk-UA" kern="50" dirty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Сучасна мода з елементами національного декору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Picture 2" descr="C:\Users\4shir\Desktop\Европа_презент\Мелитополь.JPG"/>
          <p:cNvPicPr>
            <a:picLocks noChangeAspect="1" noChangeArrowheads="1"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885655" y="3120918"/>
            <a:ext cx="2934673" cy="22025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4" name="Picture 6" descr="http://cs305110.vk.me/u14884112/155314627/x_5d8e71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91" y="4883009"/>
            <a:ext cx="2539128" cy="1845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9779305">
            <a:off x="3771419" y="3552247"/>
            <a:ext cx="233867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uk-UA" kern="50" dirty="0" smtClean="0">
                <a:solidFill>
                  <a:srgbClr val="46487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МАЙСТЕР-КЛАС</a:t>
            </a:r>
          </a:p>
        </p:txBody>
      </p:sp>
      <p:sp>
        <p:nvSpPr>
          <p:cNvPr id="17" name="Прямоугольник 16"/>
          <p:cNvSpPr/>
          <p:nvPr/>
        </p:nvSpPr>
        <p:spPr>
          <a:xfrm rot="1678455">
            <a:off x="3322713" y="5826081"/>
            <a:ext cx="2288084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uk-UA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МАЙСТЕР-КЛАС</a:t>
            </a:r>
          </a:p>
        </p:txBody>
      </p:sp>
    </p:spTree>
    <p:extLst>
      <p:ext uri="{BB962C8B-B14F-4D97-AF65-F5344CB8AC3E}">
        <p14:creationId xmlns:p14="http://schemas.microsoft.com/office/powerpoint/2010/main" val="20226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6051" y="1142163"/>
            <a:ext cx="716072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АКТИВІЗАЦІЯ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ГРОМАДСЬКОЇ </a:t>
            </a:r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ДІЯЛЬНОСТІ, </a:t>
            </a:r>
          </a:p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ЕКОНОМІЧНЕ ТА ІНФОРМАЦІЙНЕ ЗАБЕЗПЕЧЕННЯ</a:t>
            </a:r>
          </a:p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ІНТЕРКУЛЬТУРНОГО РОЗВИТКУ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9229" y="486803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i="1" dirty="0" err="1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нтеграційна</a:t>
            </a:r>
            <a:r>
              <a:rPr lang="ru-RU" sz="2400" b="1" i="1" dirty="0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тема 2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Содержимое 4" descr="Без заголовка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b="132"/>
          <a:stretch/>
        </p:blipFill>
        <p:spPr>
          <a:xfrm>
            <a:off x="286250" y="4259628"/>
            <a:ext cx="3445557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upload.wikimedia.org/wikipedia/commons/thumb/d/da/Melitopol_from_TV_tower.jpg/800px-Melitopol_from_TV_tow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23" y="4737463"/>
            <a:ext cx="2393954" cy="1795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z.com.ua/uploads/posts/2015-06/1433135885_iejc8nckrr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3" y="4498318"/>
            <a:ext cx="2712813" cy="2034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mbox.org.ua/wp-content/uploads/2015/01/10906122_1537119453204088_7637134963461968603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0" y="2176691"/>
            <a:ext cx="2617838" cy="196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kale.at.ua/_nw/0/187105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1" y="382215"/>
            <a:ext cx="2154710" cy="1600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6175073" y="3114528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6175073" y="3114528"/>
          <a:ext cx="1943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r:id="rId8" imgW="2743200" imgH="1828800" progId="">
                  <p:embed/>
                </p:oleObj>
              </mc:Choice>
              <mc:Fallback>
                <p:oleObj r:id="rId8" imgW="2743200" imgH="1828800" progId="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073" y="3114528"/>
                        <a:ext cx="1943100" cy="1295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028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0628" y="164745"/>
            <a:ext cx="1941609" cy="139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05349" y="74557"/>
            <a:ext cx="1966113" cy="133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9805" y="4929858"/>
            <a:ext cx="2978331" cy="17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77" y="4009483"/>
            <a:ext cx="188595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2512297" y="296731"/>
          <a:ext cx="8459337" cy="4894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3522" y="398741"/>
            <a:ext cx="249459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Робоча</a:t>
            </a:r>
            <a:r>
              <a:rPr lang="ru-RU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група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5428" y="2264741"/>
            <a:ext cx="2983509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4C0000"/>
                </a:solidFill>
                <a:latin typeface="Arial Black" pitchFamily="34" charset="0"/>
              </a:rPr>
              <a:t>ЕКСПЕРТИ</a:t>
            </a:r>
            <a:endParaRPr lang="uk-UA" sz="3600" dirty="0">
              <a:solidFill>
                <a:srgbClr val="4C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524" y="1106567"/>
            <a:ext cx="35289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Керівники робочої групи:</a:t>
            </a:r>
            <a:endParaRPr lang="ru-RU" sz="800" kern="50" dirty="0">
              <a:solidFill>
                <a:srgbClr val="4C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Бойко Світлана Олександрівна 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заступник міського голови з соціально-гуманітарних питань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Арабаджі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Олена Семенівна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кандидат географічних наук, доцент, проректор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Козерятська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Наталія Михайлівна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голова комітету з розвитку духовності, моралі, культури, краєзнавства, туризму, благодійності та міжнаціональних відносин громадської ради при виконавчому комітеті Мелітопольської міської ради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 робочої групи</a:t>
            </a:r>
            <a:r>
              <a:rPr lang="uk-UA" sz="800" i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Абрамович Анна Юріївна</a:t>
            </a:r>
            <a:r>
              <a:rPr lang="uk-UA" sz="800" kern="50" spc="-3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головний редактор КП «ТРК-Мелітополь» Мелітопольської міської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Віслогузова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Наталія Данилівна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член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правління національно-культурного караїмського товариство «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Джамаат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Григорович Олександра Валеріївна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начальник відділу муніципального маркетингу та прогнозування  управління стратегічного розвитку міста виконавчого комітету Мелітопольської міської ради;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Демідова Альбіна Павлівна 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заступник голови правління Мелітопольської громадської організації «Російській Дім»;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Качура Анастасія Євгенівна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начальник управління стратегічного розвитку міста виконавчого комітету Мелітопольської міської ради;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Левада Ольга Михайлівна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кандидат географічних наук, доцент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Лещенко Катерина Олександрівна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член громадської організації «Комітет майбутнього. Солідарність і відповідальність»;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Макаров Юрій Сергійович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 правління національно-культурного караїмського товариство «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Джамаат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Попенко Ярослав Володимирович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кандидат історичних наук, доцент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Рудакова Ірина Володимирівна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перший заступник міського голови з питань діяльності виконавчих органів ради;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Самбур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Марина Леонідівна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spc="-3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телерадіокомпанії «MTB-плюс»;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Сінделі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Ірина Миколаївна</a:t>
            </a:r>
            <a:r>
              <a:rPr lang="ru-RU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голова громадської ради при виконавчому комітеті Мелітопольської міської ради;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Синицька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Юлія Ігорівна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кореспондент КУ "Мелітопольська міськрайонна газета "Новий день"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Троїцька Тамара </a:t>
            </a:r>
            <a:r>
              <a:rPr lang="uk-UA" sz="800" b="1" kern="5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Серафимівна</a:t>
            </a:r>
            <a:r>
              <a:rPr lang="uk-UA" sz="800" b="1" kern="5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800" kern="5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доктор філософських наук, професор Мелітопольського державного педагогічного університету ім. </a:t>
            </a:r>
            <a:r>
              <a:rPr lang="uk-UA" sz="800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Б.Хмельницького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Фокарді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Олексій </a:t>
            </a:r>
            <a:r>
              <a:rPr lang="uk-UA" sz="800" b="1" kern="50" dirty="0" err="1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Корадович</a:t>
            </a:r>
            <a:r>
              <a:rPr lang="uk-UA" sz="800" b="1" kern="5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800" kern="50" dirty="0" smtClean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800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голова громадської організації «Комітет майбутнього. Солідарність і відповідальність»;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algn="just">
              <a:spcAft>
                <a:spcPts val="0"/>
              </a:spcAft>
            </a:pP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 </a:t>
            </a:r>
            <a:r>
              <a:rPr lang="uk-UA" sz="800" b="1" kern="50" dirty="0" err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Форис</a:t>
            </a:r>
            <a:r>
              <a:rPr lang="uk-UA" sz="800" b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Анна Юріївна </a:t>
            </a:r>
            <a:r>
              <a:rPr lang="uk-UA" sz="800" kern="50" spc="-3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редактор Інтернет-порталуnews.mspravka.info.</a:t>
            </a:r>
            <a:endParaRPr lang="ru-RU" sz="800" kern="5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24238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Без заголовка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5" b="6865"/>
          <a:stretch>
            <a:fillRect/>
          </a:stretch>
        </p:blipFill>
        <p:spPr>
          <a:xfrm>
            <a:off x="124788" y="653144"/>
            <a:ext cx="2597935" cy="172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IMG_477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9" b="28459"/>
          <a:stretch>
            <a:fillRect/>
          </a:stretch>
        </p:blipFill>
        <p:spPr>
          <a:xfrm>
            <a:off x="6549777" y="273514"/>
            <a:ext cx="3143431" cy="1805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4788" y="96577"/>
            <a:ext cx="3533340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ПРІОРИТЕТНІ НАПРЯМКИ</a:t>
            </a:r>
            <a:endParaRPr lang="ru-RU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0" y="934430"/>
          <a:ext cx="9906000" cy="561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http://iz.com.ua/uploads/posts/2014-03/1394088703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8" y="4850675"/>
            <a:ext cx="2505201" cy="1878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ria-m.tv/images/news/2015/05/3506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8" y="2820305"/>
            <a:ext cx="2205735" cy="1655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oviden.org.ua/wp-content/uploads/2013/05/IMG_019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53" y="2927703"/>
            <a:ext cx="2167255" cy="1445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ria-m.tv/images/news/2014/04/567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54" y="4833206"/>
            <a:ext cx="2526054" cy="189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7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2"/>
          <p:cNvSpPr>
            <a:spLocks noChangeArrowheads="1"/>
          </p:cNvSpPr>
          <p:nvPr/>
        </p:nvSpPr>
        <p:spPr bwMode="auto">
          <a:xfrm>
            <a:off x="147638" y="82550"/>
            <a:ext cx="9542462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РОЗРОБКА ПРОЕКТУ </a:t>
            </a:r>
          </a:p>
        </p:txBody>
      </p:sp>
      <p:pic>
        <p:nvPicPr>
          <p:cNvPr id="307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71500"/>
            <a:ext cx="9542462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3077" name="Прямоугольник 4"/>
          <p:cNvSpPr>
            <a:spLocks noChangeArrowheads="1"/>
          </p:cNvSpPr>
          <p:nvPr/>
        </p:nvSpPr>
        <p:spPr bwMode="auto">
          <a:xfrm>
            <a:off x="7107238" y="6473825"/>
            <a:ext cx="275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01035" y="767136"/>
            <a:ext cx="9370680" cy="183830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1035" y="2673531"/>
            <a:ext cx="9370680" cy="20574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8417" y="4799055"/>
            <a:ext cx="9370680" cy="19343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1109" y="5951691"/>
            <a:ext cx="3505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вчений</a:t>
            </a:r>
            <a:r>
              <a:rPr lang="ru-RU" sz="12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-геолог</a:t>
            </a:r>
            <a:r>
              <a:rPr lang="ru-RU" sz="1200" kern="50" dirty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, доктор геолого-</a:t>
            </a:r>
            <a:r>
              <a:rPr lang="ru-RU" sz="1200" kern="50" dirty="0" err="1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мінералогічних</a:t>
            </a:r>
            <a:r>
              <a:rPr lang="ru-RU" sz="1200" kern="50" dirty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 наук </a:t>
            </a:r>
            <a:r>
              <a:rPr lang="ru-RU" sz="1200" kern="50" dirty="0" err="1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натурфілософії</a:t>
            </a:r>
            <a:r>
              <a:rPr lang="ru-RU" sz="1200" kern="50" dirty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, </a:t>
            </a:r>
            <a:r>
              <a:rPr lang="ru-RU" sz="1200" kern="50" dirty="0" err="1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професор</a:t>
            </a:r>
            <a:r>
              <a:rPr lang="ru-RU" sz="1200" kern="50" dirty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 </a:t>
            </a:r>
            <a:r>
              <a:rPr lang="ru-RU" sz="1200" kern="50" dirty="0" err="1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Йосип</a:t>
            </a:r>
            <a:r>
              <a:rPr lang="ru-RU" sz="1200" kern="50" dirty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 </a:t>
            </a:r>
            <a:r>
              <a:rPr lang="ru-RU" sz="12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Танатар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539" y="1161226"/>
            <a:ext cx="42082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</a:rPr>
              <a:t>ФІЛОСОФСЬКИЙ КЛУБ </a:t>
            </a:r>
          </a:p>
          <a:p>
            <a:r>
              <a:rPr lang="uk-UA" sz="24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</a:rPr>
              <a:t>«КУЛЬТУРА ДІАЛОГУ»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3751" y="3044380"/>
            <a:ext cx="43908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kern="50" dirty="0" smtClean="0">
                <a:solidFill>
                  <a:srgbClr val="4C0000"/>
                </a:solidFill>
                <a:latin typeface="Arial Black" panose="020B0A04020102020204" pitchFamily="34" charset="0"/>
                <a:ea typeface="Droid Sans Fallback"/>
              </a:rPr>
              <a:t>ШКОЛА ТОЛЕРАНТНОСТІ </a:t>
            </a:r>
          </a:p>
          <a:p>
            <a:r>
              <a:rPr lang="uk-UA" kern="50" dirty="0" smtClean="0">
                <a:solidFill>
                  <a:srgbClr val="4C0000"/>
                </a:solidFill>
                <a:latin typeface="Arial Black" panose="020B0A04020102020204" pitchFamily="34" charset="0"/>
                <a:ea typeface="Droid Sans Fallback"/>
              </a:rPr>
              <a:t>на </a:t>
            </a:r>
            <a:r>
              <a:rPr lang="uk-UA" kern="50" dirty="0">
                <a:solidFill>
                  <a:srgbClr val="4C0000"/>
                </a:solidFill>
                <a:latin typeface="Arial Black" panose="020B0A04020102020204" pitchFamily="34" charset="0"/>
                <a:ea typeface="Droid Sans Fallback"/>
              </a:rPr>
              <a:t>базі </a:t>
            </a:r>
            <a:r>
              <a:rPr lang="uk-UA" kern="50" dirty="0" err="1">
                <a:solidFill>
                  <a:srgbClr val="4C0000"/>
                </a:solidFill>
                <a:latin typeface="Arial Black" panose="020B0A04020102020204" pitchFamily="34" charset="0"/>
                <a:ea typeface="Droid Sans Fallback"/>
              </a:rPr>
              <a:t>інтеркультурного</a:t>
            </a:r>
            <a:r>
              <a:rPr lang="uk-UA" kern="50" dirty="0">
                <a:solidFill>
                  <a:srgbClr val="4C0000"/>
                </a:solidFill>
                <a:latin typeface="Arial Black" panose="020B0A04020102020204" pitchFamily="34" charset="0"/>
                <a:ea typeface="Droid Sans Fallback"/>
              </a:rPr>
              <a:t> музею «Кале» </a:t>
            </a:r>
            <a:endParaRPr lang="ru-RU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://karai.crimea.ua/uploads/posts/2009-10/1255458961_tanatar-fo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2"/>
          <a:stretch/>
        </p:blipFill>
        <p:spPr bwMode="auto">
          <a:xfrm>
            <a:off x="7476276" y="4837162"/>
            <a:ext cx="1466305" cy="1858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9713" y="5413752"/>
            <a:ext cx="3179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ІСТОРИЧНІ НАЗВИ ВУЛИЦЬ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4" name="Picture 4" descr="https://www.retroua.com/wp-content/uploads/2014/06/538ec8bc15944-retroua.com%20%D1%81%D1%82%D0%B0%D1%80%D1%8B%D0%B5%20%D1%84%D0%BE%D1%82%D0%BE%201900%20%D0%B3%D0%BE%D0%B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27" y="4799055"/>
            <a:ext cx="2001035" cy="1190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-fotki.yandex.ru/get/6206/158687045.1/0_65133_62717f1_X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14448" r="5712" b="6278"/>
          <a:stretch/>
        </p:blipFill>
        <p:spPr bwMode="auto">
          <a:xfrm>
            <a:off x="3383470" y="4793436"/>
            <a:ext cx="1907306" cy="1240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imenews.in.ua/wp-content/uploads/2014/11/2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9" y="3017012"/>
            <a:ext cx="1943931" cy="137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mlt.gov.ua/jpg/20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74" y="2731711"/>
            <a:ext cx="1463253" cy="1949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mdpu.org.ua/new/images/stories/2014/09/bolgari/bolgari_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28" y="962032"/>
            <a:ext cx="1984374" cy="1488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78060" y="1011171"/>
            <a:ext cx="1952775" cy="146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536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78417" y="812758"/>
            <a:ext cx="9370680" cy="26621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6463" y="946109"/>
            <a:ext cx="40845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kern="50" dirty="0" smtClean="0">
                <a:latin typeface="Arial Black" panose="020B0A04020102020204" pitchFamily="34" charset="0"/>
                <a:ea typeface="Droid Sans Fallback"/>
              </a:rPr>
              <a:t>ПРЕЗЕНТАЦІЯ-ЯРМАРОК ВИРОБІВ НАРОДНИХ ПРОМИСЛІВ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54131" y="3588608"/>
            <a:ext cx="2551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50" dirty="0" smtClean="0">
                <a:solidFill>
                  <a:srgbClr val="46487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МЕДІАПРОЕКТИ </a:t>
            </a:r>
          </a:p>
        </p:txBody>
      </p:sp>
      <p:pic>
        <p:nvPicPr>
          <p:cNvPr id="6146" name="Picture 2" descr="http://www.noviden.org.ua/wp-content/uploads/2013/08/%D0%BC%D0%B5%D0%BB%D0%B8%D1%8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392" y="812758"/>
            <a:ext cx="2190463" cy="1642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33" y="1160423"/>
            <a:ext cx="2448198" cy="183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78417" y="3936273"/>
            <a:ext cx="9370680" cy="28389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66354" y="1815063"/>
            <a:ext cx="2298247" cy="1622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320" y="4439905"/>
            <a:ext cx="2635018" cy="174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287331" y="4843368"/>
            <a:ext cx="3350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50" dirty="0" smtClean="0">
                <a:solidFill>
                  <a:srgbClr val="4C0000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ІНТЕРКУЛЬТУРНА КУХНЯ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76744" y="4129536"/>
            <a:ext cx="2002826" cy="133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9495" y="4397764"/>
            <a:ext cx="1881747" cy="126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210" y="5226462"/>
            <a:ext cx="2211607" cy="149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5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8748" y="1295390"/>
            <a:ext cx="9440349" cy="547987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748" y="875107"/>
            <a:ext cx="25518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50" dirty="0" smtClean="0">
                <a:solidFill>
                  <a:srgbClr val="46487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МЕДІАПРОЕКТИ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79" y="4426295"/>
            <a:ext cx="3646850" cy="18082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452" y="2940106"/>
            <a:ext cx="3437115" cy="1724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979" y="5009656"/>
            <a:ext cx="3227886" cy="16333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048" y="1699936"/>
            <a:ext cx="3444946" cy="177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881" y="3186189"/>
            <a:ext cx="3168242" cy="16165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8417" y="1504160"/>
            <a:ext cx="5364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Arial Black" panose="020B0A04020102020204" pitchFamily="34" charset="0"/>
              </a:rPr>
              <a:t>Інтеркультурний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Мелітополь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</a:t>
            </a:r>
          </a:p>
          <a:p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привітання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з 8 </a:t>
            </a: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березня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від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дітей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міста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200" y="4634869"/>
            <a:ext cx="3253196" cy="1654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7" y="4472005"/>
            <a:ext cx="3646850" cy="180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120" y="2985816"/>
            <a:ext cx="3437115" cy="172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647" y="5055366"/>
            <a:ext cx="3227886" cy="1633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549" y="3231899"/>
            <a:ext cx="3168242" cy="161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868" y="4680579"/>
            <a:ext cx="3253196" cy="165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7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02144" y="714665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i="1" dirty="0" err="1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нтеграційна</a:t>
            </a:r>
            <a:r>
              <a:rPr lang="ru-RU" sz="2400" b="1" i="1" dirty="0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тема </a:t>
            </a:r>
            <a:r>
              <a:rPr lang="ru-RU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3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 descr="http://iclub.in.ua/wp-content/uploads/2014/08/Melitop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4" y="4600575"/>
            <a:ext cx="2688293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votpusk.ru/gallery/large/56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74" y="4600575"/>
            <a:ext cx="2546440" cy="1909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eporter-ua.com/sites/default/files/uploads/photos/img_3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41" y="4600575"/>
            <a:ext cx="2857499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noviden.org.ua/wp-content/uploads/2013/05/IMG_01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4" y="2667699"/>
            <a:ext cx="2688293" cy="1852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zp.comments.ua/img/2015030208475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7" y="714665"/>
            <a:ext cx="2705070" cy="1965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79853" y="1712289"/>
            <a:ext cx="7160724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ІНТЕРКУЛЬТУРНЕ ПЛАНУВАННЯ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ТА </a:t>
            </a:r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ОБЛАШТУВАННЯ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КРЕАТИВНОГО </a:t>
            </a: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МІСЬКОГО </a:t>
            </a: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ПРОСТОРУ</a:t>
            </a:r>
            <a:endParaRPr lang="uk-UA" sz="2500" dirty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46129" y="282863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846129" y="2828630"/>
          <a:ext cx="1943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r:id="rId8" imgW="2743200" imgH="1828800" progId="">
                  <p:embed/>
                </p:oleObj>
              </mc:Choice>
              <mc:Fallback>
                <p:oleObj r:id="rId8" imgW="2743200" imgH="1828800" progId="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6129" y="2828630"/>
                        <a:ext cx="1943100" cy="1295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69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71" y="177048"/>
            <a:ext cx="1470693" cy="122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Отображается файл &quot;IMG_0222.JPG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00" y="4582709"/>
            <a:ext cx="2941386" cy="1962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Отображается файл &quot;IMG_0217.JPG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99" y="18090"/>
            <a:ext cx="2669849" cy="1780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2661278" y="60609"/>
          <a:ext cx="8459337" cy="4894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5254" y="677750"/>
            <a:ext cx="249459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Робоча</a:t>
            </a:r>
            <a:r>
              <a:rPr lang="ru-RU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група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56382" y="5018605"/>
            <a:ext cx="2922595" cy="52322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</a:rPr>
              <a:t>Молодь </a:t>
            </a:r>
            <a:r>
              <a:rPr lang="ru-RU" sz="2800" dirty="0" err="1" smtClean="0">
                <a:solidFill>
                  <a:srgbClr val="C00000"/>
                </a:solidFill>
                <a:latin typeface="Arial Black" pitchFamily="34" charset="0"/>
              </a:rPr>
              <a:t>міста</a:t>
            </a:r>
            <a:endParaRPr lang="ru-RU" sz="2800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7" name="Плюс 6"/>
          <p:cNvSpPr/>
          <p:nvPr/>
        </p:nvSpPr>
        <p:spPr>
          <a:xfrm>
            <a:off x="4483177" y="3940432"/>
            <a:ext cx="1042570" cy="955343"/>
          </a:xfrm>
          <a:prstGeom prst="mathPlus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5424284" y="2179678"/>
            <a:ext cx="2983509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4C0000"/>
                </a:solidFill>
                <a:latin typeface="Arial Black" pitchFamily="34" charset="0"/>
              </a:rPr>
              <a:t>ЕКСПЕРТИ</a:t>
            </a:r>
            <a:endParaRPr lang="uk-UA" sz="3600" dirty="0">
              <a:solidFill>
                <a:srgbClr val="4C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03" y="1799074"/>
            <a:ext cx="378197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uk-UA" sz="800" b="1" i="1" dirty="0">
                <a:solidFill>
                  <a:srgbClr val="4C0000"/>
                </a:solidFill>
                <a:latin typeface="Arial Narrow" panose="020B0606020202030204" pitchFamily="34" charset="0"/>
              </a:rPr>
              <a:t>Керівники робочої групи</a:t>
            </a:r>
            <a:r>
              <a:rPr lang="uk-UA" sz="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Кириленко Любов Володимирівна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</a:rPr>
              <a:t> - начальник відділу культури Мелітопольської міської ради; 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Орлов Андрій Володимирович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</a:rPr>
              <a:t> - кандидат філософських наук, доцент Мелітопольського державного педагогічного університету ім.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</a:rPr>
              <a:t>; 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Сорокін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Олександр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Володимирович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</a:rPr>
              <a:t> - арт-директор рекламного агентства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Візард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</a:rPr>
              <a:t>»</a:t>
            </a:r>
          </a:p>
          <a:p>
            <a:pPr algn="just">
              <a:spcAft>
                <a:spcPts val="0"/>
              </a:spcAft>
              <a:tabLst>
                <a:tab pos="180340" algn="l"/>
              </a:tabLs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 робочої групи</a:t>
            </a:r>
            <a:r>
              <a:rPr lang="uk-UA" sz="800" i="1" kern="50" dirty="0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" kern="50" dirty="0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Бабаєва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Наталія Олегівна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керівник молодіжного клубу громадської організації «Мелітопольська міська єврейська община»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Глебова Наталя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Іванівна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соціологічних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 Б. 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Хмельницького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Губська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Наталія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Юріївна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начальник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молоді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та спорту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ради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Денисюк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Надія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Михайлівна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голова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майстрів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декоративно-прикладного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мистецтва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Надія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Донець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Ірина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Федорівна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директор Центру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дитячої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та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юнацької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творчості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ради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Єгорова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Ольга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Ігорівна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секретар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робочої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групи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головний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спеціаліст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відділу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ради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Іванова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Наталя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Анатоліївна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депутат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ради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Кардашов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Володимир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Миколайович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наук, директор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філії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Київського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реклами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Маслов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Станіслав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Андрійович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студент 3-го курсу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спеціальності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соціологія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 Б. 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Хмельницького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Мирошниченко Галина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Геннадіївна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голова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національно-культурне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караїмське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товариство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Джамаат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Науменко Людмила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Миколаївна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член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Україно-Польське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культурно-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просвітнє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товариство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Полонія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Плехун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Роман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Сергійович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–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креативний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директор рекламного агентства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Візард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Прохоренко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Ксенія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Андріївна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- член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міська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єврейська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община»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Сажнєв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Михайло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Леонідович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географічних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Б.Хмельницького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Семікін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Михайло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Олександрович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філософських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;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Сердюк Валентина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Вікторівна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керівник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гуртків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Центру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еколого-натуралістичної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творчості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учнівської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молоді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ради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Запорізької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області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</a:p>
          <a:p>
            <a:pPr marL="179388" lvl="0" indent="-179388" algn="just">
              <a:spcAft>
                <a:spcPts val="0"/>
              </a:spcAft>
              <a:buFont typeface="+mj-lt"/>
              <a:buAutoNum type="arabicPeriod"/>
              <a:tabLst>
                <a:tab pos="18034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Сукач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Артем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Сергійович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- студент 3-го курсу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спеціальності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соціологія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»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 Б. 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  <a:endParaRPr lang="ru-RU" sz="800" dirty="0">
              <a:solidFill>
                <a:srgbClr val="002060"/>
              </a:solidFill>
              <a:effectLst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09" y="5567510"/>
            <a:ext cx="2140343" cy="124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9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mv.org.ua/image/news_flash/201305/77z0paedr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" y="4366169"/>
            <a:ext cx="3250969" cy="2165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pp.vk.me/c622221/v622221824/1440e/YWXuodM0K3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02" y="4615188"/>
            <a:ext cx="2973171" cy="1977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gion-plus.tv/assets/media/news_images/10602/412do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2"/>
          <a:stretch/>
        </p:blipFill>
        <p:spPr bwMode="auto">
          <a:xfrm>
            <a:off x="6934199" y="62106"/>
            <a:ext cx="2835274" cy="1766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reporter-ua.com/sites/default/files/uploads/photos/img_30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75" y="40320"/>
            <a:ext cx="2857499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146502" y="801191"/>
          <a:ext cx="9622971" cy="5791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9195" y="563093"/>
            <a:ext cx="4023858" cy="461665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400" b="1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Пріоритетні напрямки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18431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err="1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3" name="Прямоугольный треугольник 2"/>
          <p:cNvSpPr/>
          <p:nvPr/>
        </p:nvSpPr>
        <p:spPr>
          <a:xfrm>
            <a:off x="278417" y="904461"/>
            <a:ext cx="9370680" cy="5804453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0800000">
            <a:off x="278417" y="798442"/>
            <a:ext cx="9370680" cy="5811079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59633" y="897268"/>
            <a:ext cx="7741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latin typeface="Arial Black" pitchFamily="34" charset="0"/>
              </a:rPr>
              <a:t>Мелітополь – місто відкритих можливостей</a:t>
            </a: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900223" y="4938133"/>
            <a:ext cx="2991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  <a:latin typeface="Arial Black" pitchFamily="34" charset="0"/>
              </a:rPr>
              <a:t>МЕЛІТО-ПАРК</a:t>
            </a:r>
          </a:p>
        </p:txBody>
      </p:sp>
      <p:pic>
        <p:nvPicPr>
          <p:cNvPr id="16386" name="Picture 2" descr="http://spravka-melitopol.info/userfiles/image/park%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24" y="4982684"/>
            <a:ext cx="3580263" cy="1253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mv.org.ua/image/news_small/2013/04/26_020036_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64" y="3387634"/>
            <a:ext cx="2993140" cy="2249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news.mspravka.info/wp-content/uploads/2013/07/1000002-300x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7" y="2226794"/>
            <a:ext cx="2215781" cy="1477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914177">
            <a:off x="5864653" y="4957442"/>
            <a:ext cx="4125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Arial Black" pitchFamily="34" charset="0"/>
              </a:rPr>
              <a:t>ГРАФІТІ ТА WALL-ART </a:t>
            </a:r>
            <a:endParaRPr lang="uk-UA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3624" y="6311275"/>
            <a:ext cx="5549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Arial Black" pitchFamily="34" charset="0"/>
              </a:rPr>
              <a:t>АФІША ІНТЕРКУЛЬТУНОГО МЕЛІТОПОЛЯ</a:t>
            </a:r>
            <a:endParaRPr lang="uk-UA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6392" name="Picture 8" descr="http://iz.com.ua/uploads/posts/2015-04/thumbs/1429178424_detskaya-ploschadka-2014_res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23" y="1365188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data:image/jpeg;base64,/9j/4AAQSkZJRgABAQAAAQABAAD/2wCEAAkGBxMTEhUUExQWFhUXGB8bFxcYGBwYGxwdHxkYHBgeHxcYHygiGh0lHBcaITEhJSkrLi8uGh8zODMsNygtLisBCgoKDg0OGxAQGy8mICYsLCwtLCwsLCwvLywtLC0sLzQsLCwsLCwsLCwsLCwsLCwsLCwsLCwsLCwsLCwsLCwsLP/AABEIAMQBAgMBIgACEQEDEQH/xAAbAAACAgMBAAAAAAAAAAAAAAAEBQMGAAECB//EAEYQAAECBAQCBwUGAwYEBwAAAAECEQADBCEFEjFBUWEGEyJxgZGhMkKxwdEUI1Jy4fAzYpIVJIKywvEHU5OiFjRUY3N00v/EABoBAAMBAQEBAAAAAAAAAAAAAAIDBAEFAAb/xAAxEQACAgEDAgIJBAMBAQAAAAABAgARAxIhMQRBIlEFExRhcYGRobEywdHwI1LhQjP/2gAMAwEAAhEDEQA/APSRG41GQyDK3U1RGIoS9mAa+6FfWLKFRTelP3VZIm7WJ/wqY+ihFrMzhAIfD8z/ADH5lFgjuAf2/acYnWiVLKzdm9SHgWRjAVUdSBbJmfmyS3kqAel0w/Zld4+MBU5bEEfzSnH/AEwPlA6zrr+8GMXCDiLd9/sRLa945kz0qTmBBTxiNc0AEnRvRop0gkUJPGePEMBGu+k0PKBiwBxZPcD8/wAS+DlGERX5eAKlHNImqB1yq0PItr4iGFPiyDJM1fZykhY4KFiAN7wQbz2gNi/0NxgI1rb1hdheNInKygFKtQDuBwaN/Z54mPn7HWuz+4UMQ3foIIG4BQjYwLEKv7MFImyPtEgkrTpnQ5ulI3DudtYgw9NKVICJykHM5lzBkIDliCdToNTYRYqmQFC4Hk/fCmuwaWQezdgLasNn4XPmYArvcIZCBV7RZU9DJ6fZWhSdiCb+QiM4DO06uST+ZYMNsBwsynIKmNsrnLyZOnjDtSH1APff11gBhWVH0hm90pJwKcH+5f8ALN+scLwic38KZbT7wED98ouqqYajye0cMR7r9xePeoWEPSWTyH3/AJlRVInhyRUuQxNlOOHxgeb1jpczhk9l5emnDU2HlF4E4/hMYJ3I+Ue9SPOaPSBH/mUqZXr7TzE9q15ZSwZrWta3jAmJVZWoEqQbe44GpJd9ySTHomd+PkY4XKQdUpPekfSBbAT3jMfpFFN6Px/EC6Ln+7S/H/MYaxEgpAYMBsBYeUd5hxEPUUKnNyvrct5mdEwDi2FonpZTgjQiDDHUbBVipsSCjpkykBCAwHrE4MajI9MJvcyv9NcVMmQEp9uaco5J98vtaz84qImASMoVlUTZCg7pcsEqFlFmix9O6Qq6pY0Di+jm/hp6RWJiuz8UnUHYg/Mf7z5iblfTgUIdhtWqXNVlSpeWzP4atwEDKp5kyYjIHMx2D6B7vyaCMDxJKM6WU6mAKLudGIO5i34HhQlArUPvF3I1yjXKPnzhWNCzSvJlGOzW/aCSOjqwlI67QAWTy5mMiwPGRV6pPKcz1rSCNxqMaDgRP0nwsz5TJbOkul9+I8R8ISdHMeYCTOJCk2So/wCVR2Ii5wlxrAJU7tewv8Sd+DjeEuHU6k+YleF8bKEy9uCO3/Iq6ZVI+zLBIBUGF3f9iFtdiIk1UlZSVZZIBAsbhn8IC6U4QJEr21LJUwfYMXtDJSSMTkAhwqUBptlL+ohNuxN7Hb9501TDjQEeIU3uvidf21MqpiZKGlpU+YkuWa7ekG9KZPVUYSj3VBn8fnBHSXBEqT1ksZJqLpUkMbCA8fqzOw4TAWJyvyUCyvWCKlQ17mJGTHkbHoFLdEe/95ZTWoCbqTo+sVGVUZ2SR2ZtWfENeGUjojIIBdZ7I97lA+J0qpUyllygMzqCH2OVyT6wTa+SIOJcG6o1k3yKqgY5x9QShEwMDLWkg6MHAUO5o5xjEVJWtKSw+zqV4uGPlCjHZlT9nmibLQEs2ZKu7beMxM/eH/6ih8Ixsl3UBOnA02QeeN/L+ZZaitKKbrRchAN+LCOcSxQIISlBmLy5ilI0HGK9VY5KNEZYUc4lgMxezO1r6Q2w1f385RO0tI7sj/ODGQMfCYpunOMW6+f7RxRT0rSFJ0IcQRCjACwmp2TNUByByqb1MNxDQbEjyLpYiaeIKqeEB7nkGf1giPOOlnSVWYpT7OmoLNy5wGR9M3GmqPK3pQBbKyuD+jjeFacemzlfdTjLP4VsR/U2sUlVeVcVc3d+/nEiatPtpJf3hv323EJDkG48opFS4JxXEUhRUQjI9piBcAO4IsQRDOur8Rky0TVfZ1JXlaxftaPe2scdBccFTLVJX2socPd0nUMeB+MOsdwJFVL6tRISMrJ90BJB9gM+gD7RRrJWxJioB3laqemFVKSVLkyVBKQpRQslg7XZ2L7awww/pFWzpaZqaDPLUMwUmcgW4soBog6V4OtNFNRLTmaRlAQLkhaVWSL6PEn/AA/whMyjkdeVzAlwJSiQhLKNjLDBWnvPHtR8pmmTUnS7rf4NJUTGfMUJBCSCzO7Ku+hghHSxOZSVU9SlSWzDq3IcOHCXZ9YM6IgJpsoDBM2cANNJy2iOhW1fVjjLkn0WPlG3MInJ6U0wDqMxA4qlTB/pjEdLaIkJ+0IBPF0s3HMA0a6Wn+4zeRSfKYg/KPI6jFRQ4vNnql9YBMmdgEB8wULkgsLvoYwuBCCE3U9lXWU09BR1spaTsFjwa9iITnoy5IE1Kk7EjtDxBYx5rifTSoqZqJkqmkyurSpIdHWAhWVycwSCRlsW3MQU9DPnqC51aiS/EmX/ANklITAsVMJSy957BgfRyXT9s9uZ+IhgPyjbv1hyFPHk89UmkRTBVb1336jPWmYsNK6sskgKJyhQF7XMTVPTKndqVFXNVoMs2YhPmsn4GCBUbCYxZzZnqcZHkR6aVgt1Khy+0E+uSMj2sQdJnq7xoxp42I2eizHqtclAmIYge1ZxyJ4DZ4EpekslaHURLUNQo69x3h8Ug6ixhRM6MUpVm6tv5QohPk/ppCnV7tD8jKcOTEF05FPxHMqGJV5rqiXKlp7CFAqUeDjMW2sLd8Nq4D+1aflLJ880WaVQS0+whKe4NEE7CJapyJxHbQGSfP6mBXGw55u5Vk6nGxpRShSB8YTPulooFQVHC5o0yziH5On5kx6CdITz8D/u65KDlzEkE3Ykvv3QeVSePIxPS5VTn/YH6XD8PP3aPyj/ACiFeNAiqoz/ADqHmlofUlMEoSk3YAP3BoGxKiK5khSdJczMo8sp+bRrAlfp+YvG4Dk+4/gwTpal6SaNyAAObiFOKHtLTwpl/KLFjFMZkooGpKW8FA/KF2IYatSlqSHeQtP+IswgcgJuv7zGdO6hVs9z+0CxSSDh+bKH6pN2vtvHUrDBPmTSVLSpIQxSpiHQPpB9fTEUSkJBKurSGFy4ZxBVHKInTyxAPVtbVkbRhQFtx/d4Y6hlQ6TvZ/IgnRR0/aEklWWcRmOp7CDeLCFQrwWTlM87mcSf6UN6QfDMf6ZN1BvIT/eJzW5jLWEFlFJbvaPE+ktBPlrCloHbDukgvxdI9kx63OqypyksnuYnx2HdCnGMNE6SpKAMxINzax+kE+AsL7ydOpVWC9p45nmapBChwFj5wwk1XVpzTXfgEg+ZDEd7w6rqJUlRStIBGraNsRyhOtSVryi9i/yiAkg0Z09C1YMbdAsalS6nMFEEgghxlIOz8o9nlLBAI0Id48G6M9HipYWpJAB3cP3cY9jlTZiJaGslm4jXQHuizChPwkOdgsPNWb27rx3RTDfvfzhDJrTnKVbgEA2KXs3nDGTUFJtuRFOkEbSQlkYa4Zh9KJSVJBJBWtd+K1FRHc5MK5KwMQnPvTyvRc0Q7URAtTTgqBJGQpyqSoBjwuR3iEx8QdN8Yp0Uc+WZ0sTFJISjOMxLggBILx53OmoXiRmdT9oQpRUJZtmdJb2tG18I9Il9FqRK89OmXLUElOVAGW6gXI1ezPFdn4ERNXUZmmA9kJBW9mJYDS/CJsgckULjkZVBBMWVmDz5xCkSKalSHsFLmFT7kBg42jtHRZIzAzpk9ScvZ7ErMSQwSlnsdydofSKvsAKsvcbC/Ewv69InomLUnhlJZLgKAJUNGza8hGDMt6TMUKxoRDU4MACZiVDtsElSXT3gEvffugz/AMOppiHUVKJ1BdNkki22/nDaf0gpwFoRLUSsFJdLi4F0zL7jU98IUVS1BBJcuoFO6B7KXtvtDq3jGxqEsCt40T0IWsZ+tQM3aZ+N/nGoSKxiYCQFBhYXTpGQW0XpHnPZSI3GGNtBRU0IzLHFVOShClqsEhzFOqMVqatRRTghINyCzcO1tCny6TpAs+Uow9OXGokBR3P93l1IiN4qVN0crBfr8p/OpX6RZaSWtKAFqzKGquMexuzGmWvpNz4caAFHDfUfmTkxiBFcxfFZ4ndVTpCihOaY4dhqLuIb4HiAnykzNDooDYjWDGQFtMB8Dqgc8fj4xk0cwHQ4iJkychv4SgH4uPq8aqsSQibKll800kDkw1MbqFXA9W11UKMdoECYdWJm5iPdWpB70lokpMSSvrieyJSiknkA7xuoTxxsDVSZOsYswqwrG+tUUqllGZzKP4gDz33ieiqFKmzkKZkFOVuBS9/GPahN9Wwu+0YJsIFrldgj8Vvr6AwSYBxAexr7R/ymDTkRGQ0pgU/SN0w3eNzLiO0IYRVc51bwLGsJRUy8inHBQ1EUStwCVT1AlSwspCAqbMUeJ7J4AbW3fhHpWZgSbADWKJJqDOXMWSVBRYO1kp/UmJc6rttuZ0Okd999hGlLLGZKRYaW2G8eg4dUICMigMrXBvHmMiawTewDJ/LtBtBiK8pmPcka6eXjHjvGR9jOCpRPTMCyZa8zudGS6U+DG/0iYFxAEnFVEhMwhUuZoWbKdr98boaoqBsAQrKQdiCQR++Eanh2i89sAT22jmmqSWSfA/KKD/xGxWrRPCAj7lAC0kalgAo2OoL+UWGVXr+0iXpYm42HslJ3fU+UZ01oHlCe6RlSy8z3G2gO/wAYTlNgkR2AUQGlDw7pTMFQictRLTBm/KRePSUyWU0eF1VLMBJSCoKYhg4PlHruFYz1tOhZT944QpJcEK3HEfrGdO9WJnVJxHFXIQUnOAoAF3DwvVgkt3Ta2mo246Q0my3lqBZyNu+EHSeuqJMlCpISpRUQX4AGDdV5Ii8YN+EwbE+j61NkKRq9yO64EIqPA5tMZy5qCkTGyKfMFBuT3iwdEOkKquUcyQlaFZFgb2BBbbQw7xLtSUBVwFkN3gkfvlBFF0CoQyMXpjPOCcQ2zttYf/iMh1lVspbeEbhvsw85nrD5T0942DAlHRy5b5EJS+rBngoGEQj7pW+nU8iShL+0q44gB/iYa4FRCTIQkakZld5ufp4Qh6fj+C+jqtu9vlHFP0tmFkiRm2sVP8Ii9oTHlcNzt27Tqex5cvT4ynG971vct5JjlIvA9JPUtAUpBQTqDrGq+vRJQ6yxILWe7cBFhcBdU5wxsX0DmJ+ias82qm7KmZR3B/qIj6KfdzqmQ3srCh3FwPRIgTAsek08kS15ipyokAMX5vygST0ilitVPCVZFSwlQtcguD5RCM+NQp1bjn5/9nXPSZnOQaTR4+XH2jvA7VVYP50n4/WE1VVGZXS5gPYRPTLB83+HrEszFOrVWrTqoIy8XUNW7iT4R1UUnUyaIH2jPQpXeb3+EETqCgcDf77QFXQWJ5YV8tNn+Id0KWrNVhrdeW+cQ1FUU/2glgwKT/UL/GAaXCZs6dUiXOMoJnEkOWJNwWB4Ro0plCtlqVnUJSCVHfnGB2qtO2+/yMN8SaywYEnTt5biP8dmhEiVMy9qUpCgxbglQ7mMGSqgCsWnKwXJSokHcKy/AxU50uoXTKmLnOizoKW3G/L5RZTLIrEqaxkEcrKB+cPVyzXVcSXJjXGunUDsePlHS1p4EeMJ8RrUlWUJunW+5Hdw+MMlG0Vuap5kw8VfABPyhXXZ2w4rQ0bk2DEuQkNxJZk88I2icYHUY6zNHHHpHqa/XKfY8P8ArA+ktWoU0wCxUAm3M39IrihlllCLEhKR4vDrHu0lCeKx5C5irYZUZykn8ag35A3+oR2OjyPkRWc3zJ8iJjsKKjOYojaw+QjrAqnNJCTqBp4xFVqse6BcFmpe2gAHxeLr3k8eImdgjgXENqMkpChx7fF2sfFoQqLFxobGD8KU4N928YDO5TGWHMJFDNRnfSEK7E5I7Us68tfJ/jEkypXXSSCwGgRsfxKPIcN4Z06XYcTC7pIermnqyE9lIYMNo5+HI7gs0bnARQqwSShEhaWYrewYebbQ1lzk/aAtmM1BCm0KkEMe/KSH5CKvVBXWSytLPws7g7w5w9ALkO4By34s/oIpxuLkfq3ILk2I6qZxYkEaaHS5gHFahIkjOEqJmMkX1c/B43PSpSCA4IALixsXipdK6taJiAtOcZQpKrBQOntDgRvxitCGaEAQlw/ARLTWTMoyiajrFAaAoLEjvCvSHmIpAlE5ykBWurljblCbo/TJmoXP0OUptzufhFgxWjWqXKRLQVnrM6g3ujV+VxCXyEZSo4jgi6Qx5lQl1oAAzDSMj0H7Kn/0VN/0h9IyHe0mL0CMiYyOYwmAmxD01pCuQFp1lnNbVjY+VjB3RvEhOlBz20AJX8leP1gxQfW4iqVfR6dKWZlKo/lBZQ5B7KHfCT/jYtVg81zYliEZcYx3RB2vgg8iXBUI+mUo9SmYNZagfA2+LQnTjVeDlVLUT/8AEfiA0WKilTZ0hSalISVAhhq3E83vCzmXNaKD9IY6Z+mIyORV8AgmvlJ6ankTEJmJlS+0AoHInfwhL0tlpyIQhKQqZMSlwA/pDHAaOZJk9Usg5VHIf5du6CZtClcyXMUby3IGzkM/hDGQOnFX/TFplOPLeomrr9pWl4Z1mIqS3YTlWrgWSAkeJ+cMul/syDwqEfGGkwy5a1zCWUpIzb2SWdtfeDwvrsTkLYEZ8qnFnDjQv+9Iz1elSPM394Rz68insBX23kWCFqmt/Og+aTCzGXM2tbenT6Fvg8WSWhIKlDVTOeLaR2iUlyWDnW2o5+cEcdrUEZ9Llq8vtX8Sv1klpKpY1WhBcu7/AHYy8DxiwLqFCahAS6ShRKuBGVh4v6RDXUucBlKQpN0lLBjtr5eMLayjmIS6Zptdi1yAW9kC99BBVRuJDahp+P3j1an0iuSxbuhthVUZkpCzqRccDuPAxJUYelZdyk8QfiDaJes6b2hRRqoWLJ6tjtcUGMQhSiyQT8B3naJapEuUHmTUhIO1u4X+AiCpxeUlB6s2PvfqY5mLoSG/ycfGVnMCKGxguOAJyJJS/aJy34AB/WKjQ0qkLQGcBClE85iyr/KEw368zMyiXyuAQBvxgKSs9tR427gAB8I7eFQqgCR5OTOahbvC/CpaitaUMDZV9ODQUmWSGGpiajpFSzmCu3z0bg3zgnyKvMxMTNxGUukmEMpID7hQI8heG2HUJQlSiQ5IsH4c4Sorl7pAPJVvUQyoqmYxzBOR2Bvmf4QvPkR8ZAmpjdWBMf4cA5UdEh4RVi0zZ0xVlJVoxulgBpuLQ4SPuJjaqGXzt84olfPl9bMQSnsrIIcAj9iE9Og0hfdcm67IVXUB3qNJ0lJKWO/ZD/6dof4dkSl1e8ph+/CKjhOVc0ZVEhIO7jgItNKhM2VLWNBcbPt5QWVdJh9GxOGz3Pf3QwzxlUoDa/dvHm//ABGqFonSeqBDygpZCXzEqLbasG8ovlVMyy5jbJMKqhbmSRvLHoP1j2Nm5EfsfCYL0RXUfZ1dYgIBIyaBwQ5JYnlBNdiSpk1HVqICAz3vo59IGSozZOVJcy1HNwI2UPJ4NkZsrBh87Mb8OULfdifOCw7doxl1qmHaVpGQGJcz8X78oyFVMqXbSNgxyTHJEdSLkhaNRwI6j09O0qjalRBMmBIJJYCEMyuqZpJkoHV7Fds3dvGM1Qgu1ywhUamzMoJ15W+cU2mxmfLyhUvKnNld1M7h7km8NMcqgVS5VjnN3ALC7nlYKvADICIfq9+YRSSTPJKySgPlBBBLsQsHa1wA4FjrBhpZaQwSADrvx49584VUeNy1DLLcpScoUbuzcbxVOkPTclC00gZiUqnrBYMWXkT7xDG5tHldWujCKMvznoLiOyqPNeiPSqoqCqXNGcIFpw7BNzlKk6F2vl5Ra5Clg5wrMB7Qdy3cYmydYEfQRDHT6l1XHE2exSOJbu7JPyhfhdSZ+effqw6ZLByQPaW25JsOQ5xWeluNNO6lCwnM4UT7qSkAn4jxg/Dq9XUoTJBQhLJM3UDiAGAcne5cxRqsydDqO3ELqcQMmmSEkFSlKCSdk5jc8T8YRf2hMSpJVNUp3cAajZ76lxaH1TT00tImzEjMEuesLgZrOXs8d4PNllQmJloys4WlIDA3fSEPkXVRMqx7LsIrrUgSevnqYBQBlt7PBy+ots146o59Io5SuWpJIJQcwLd4uYcqkyZ6lhX8JSWWCWu/YII0NyPKKJUYAmmnTCpJKUr+7JBLJuwztoyh5QJVW8a7iAq6n8fMtOL0UpSh9nVLShgCgdjdyXZvMwnq5EtLgrBu7I0/qMJ8QxEpSpQBYBy3pAshSpyErBICg/ODByNxGMMScxwaxKQydIgVXc4F+wWuomCzSAAWj3s7H9RmHqQB4RJqJJWoDQE6xdAiXLQpAbsvbU8H467xVcJpM5KAcuYFjwJBb1i3SqQEdq5Jc820D8NIaMYUELzEvkLbk/KR0AJSpyyQHP78I83xylSata/+bLzDvDfIGPU0o6unI3yl+8g/7R5jj9kSZv4VFB7v9ifKB6fGcdA81E5cmpqhuBdWimbO02ZtveyQONrxYqWiVL6prhghV7BIzK04ktHm1N2ZqR+Fffw28I9Ip56pa5ilsJeVLbZlM6leNh4Q3LjNWTzPDICaA4hWJSc0mYkEAkM57w8JFVQGUJHssH4sG8IHxfE+tPYsnyJP0gNPWFOVOh1I11t7QZnETFwPCsYu7AmN5VOZZzi17/lOzcobyJVgXLHQjyhBUJnKlBLoSphmdOZ9uXCGWD5pcvKtWZifdAF7sANB5womhG7VHIk/znyjUQCcPxKjUL1wdUtIveMaFdLiYMqQp/byj5H4QzUqOoCDJ1NzSo1mjkxFOnhNtTwjHcILaGAWNCdzwG7TNziI1ktnJhdW4mjLlUpKVKuElQBIGrA3hfm5xzOp69kI0DYjvLMXTWPFDOkNfJMrKoOCbcixvFMxPE1zRLS10Ja25Nn8Yc4utPVlzcaDxhRgch6hB2S6z/hDj1aMx9Q2RdTyPqhoyaF71+Y8p6RMiWJWqwC4GjkXc8bwqwzo6JaUpmzFzEpH8MsJYfQZRdQvuYsHV2c6m5PF4HSe0Ej93YRzPaMi6guwP1nVbQaubloDJSAEjQABm4QVSLAUlXLt8O/yDxxKkkv/ACn1eEWMY0BMWiTclBExWwJ2HPnBdLiZjqP1k/WdUuJa+0VU9KayqUX9pVyfdQNT3kw8E9M6rlyJf/l6e7D3lJBLnkP3rFckSSkZ3Dl9/Xw1h50OlhIWtiyhlTxN7k+Udn1lKTOP05LsBB+kC11E9UsOoHsJOgQoAKXMIbtEJmJA5mLHh8kBxolKbgWBblzPxhTQ0RSuap3VMWSOQYAD0eHtIUJAzarISBxtmI8MrxAXOZwi8D8ztGsaFj3iHpVRmbJcD2VOU8QAb24cI5rKhU7DxKQvrCZiZRVpmQgntMT+Vzzh2tLEqF9f1+EJ5k6VLmplOEqWp0pHn6vB4eodAUAguisdV7So9JJRloUlyyGD6OQBpDXAZX93lMX7I1g3p6ECjnOkdYkIALdoBSjoe8EQN0ac0sk69nfvMdXp3LoCRI8gAO0M6uO5iLCOzEs4btFECbopNlHlDrovLyScjuEqUE/lJcDwciEdTWCUiWdM0y5Z7AcN9YsmFlJTmSXCmI8HiPSwz6hxUIZAV0nkSXHVtJLam3mIouL4WpVIvS3aHiVk+jRdcRWFBPBJf0iodIMVUQZchiGIL25WhjuFOoxJXe5TUTAtKJqfaDJWOChofERap2ZaQtZBSdHUB6O8USnmFJUBoR2vA/qYu3R+fmlAuHDhjz5+J84b1KBsW/aeTdpNLygNZyzOPWJ5Urd2A1Y/XaMmS2YJAbcNr3ZjaCDMf3TwDXDRy6lGmTyaY2LO425aamJ0Szqwfj+zAnXC+QqYW8fCOkVhGunAOPj3x6hC2h6czaH1+sZAyMQDD6H6RkZQnrETU+IqKJKHU8uaXDsGcEONGEelypwVcaMPW8eKVEwhRI1B+cXjotjaigAsS47LnQJ84rTKFFtIemJY6fOXVcwC5MVDpp0qFOAhASucWyB9AbOw58YZTsRUdWy8DHnMhSqmpnh1PMOVKsmYS5d3IP4tAOF4n9pXMxo+ETqLhKDfkwWZhs+oCM8xSp593UISSSorWNFPdovdJSlCGK1KLe0S50jKCjRLTkSG4nidCTzLR1MCwWSHSLltRHP6jOc7BVlaIMYNmLJ9OSs9YSJegWA99nEb6PJCZ5CjZiknz+kP/syZklRSAXTpzGnkYqcqVMAK2YBZBPAtw8YrxKQniE4fXMBlUpx2ljxKrTLp1KJuACgccymT5OPKFlPW5pE+YLKEtSU8iFEJLws6QVhmIkICe0JoSLu4BcfGOZ5UE1YZglgkcCVue/S0NXFjvUBEHqHYcw+fi0xKEgEleUISx9pWilnibsPEwxoOj0uUhImAqI7Uy4uTq43iv9F1mbNVMOiPZfY6A+FzFjmpbtAqcXJ289zE2fqdB0rzLei6UZ7fJxwITWU8pTNKQ2lwA1uzBi5AyqyhmFk77DyuTHnmMUs+fOUajrBT9rqwg2TwdI2u9w/dD7opiExUhKJiyFyyUnMCDYDf3hwPBooLacZYm7+EoGJddKtR1KpmLmzLZ/I/WK+vF1CfmSf4UtQbbrD92GHGGuMYgUhQe6V+YZN/ImKxR0UybnXZAWsBKlFg4Gaz67ecEmJcf6Zz+p6hnapcEVCO0hJcSgkd5YHXf/eK9T4Ac65k2ZnzqcgDgSUuo6a6DhBVB7U0NcTAFX/lLH0MMhKJcJ0b6geETZmcZKXvtOjg0nHbRJ05oyaRZuCNhrYKLd1n8YpuD9IpklCUMlSAmwLhQsTqIvGP1OeXLQ7laVJUrT2VZbjzEedzacy1dWSkFBUk5gCbAjhyjpdMuhdMlOQO5MtFH0sp1EBWdBIe6SoacU/SH0mpRMQChSVDiCDHmcw3S6/c0SOShyG0dUcsOGSslk62Gh4fWKqM9L3itTLm5JYUFZVqKmuPYIZ+L/CLJhk3q5IQVeynyioYLKQlCZqyCzgJGmgf4xFVYxMXdyE9zA/sRPlcIxMWF8RMc4vV9b2QTlF7G5N4XKktZRZaWfV/EbGFyKhRLpN/Xu5QfS4iEgkJUqabEKFwp/dPo8SorZW8RqExI3q4FT4F21OgjMlVzezd/dBOC0pRLVmBALMVWvuG7oa4dUXJnFJWRZBd0nmDu28dyKwO2o2LWjoZgQhsiqgo6k0AYPToU2ZwW4Xa23pHCZiyoZQVW90Oe9hDGRJSxLG+oN22ZhsY7kywHIJHMOD9Y5emUlDB0zibacbMR5RJPUGsCbal/ie6JJiQXVqX7TjyL+Mcjufidt24xhuDvNpn2Fk+Z+kZEoWP5jzvGR7eZpMqddIBWchzA6WY6aeDm8WXo3QdUjMr21DXgOEV7EqYdaZcpKiSo5Ugvv8ABoudDRdVLF3ZPq31gepJ0EDvFejcWrJqPAklRLsx3EcSZASABYCNImEl4FVVuQP52jlBSdl4ndyEJzDCoElI13goLlhRGcsUs42MLaZIK5pPtBhEqgkC8Mb/ABUp55g4m9Yp+JEmm4jKllKVT5aVscoKgCR3GNqTmHVMkZjmUeNvm4vFA6Y0KnzGXnlKBCVEdpCmJF07P3vpE/QivWFqppuXsywuWQXcWs+4uTyvFwxlcYyob85MwVyUcSfFpJlz0pPuTR4/sNHWMKIM+/ZmITMDcHAgnpkrJNlTACxSknvQsAnyIhfjU05EflWjS7BQUn0MVKQVsTg5E0MV8jCOhKwJah7ymCQNSSq/kIs0ubmzfhQS3NQLE+BLeBilYfOMqWcvtFJY7gFw/k8W/B5I6lKdfuAp+ZI+ZibL0/rDqXmWdF1OkFTxc2Ulhz/2eNCW7ndv0iecrLo1iB5ByfON1CghN+IHxJHlECYGJqdjJ1CqLMr9V95UJS9lykEnwIf0hNidZnUQA6UdlI2A0sOJ1eDsLHXrLKMv7oMobdosPVoMRgYlZesVmBKgAm2xuTvo8dlV8NT57X4i1QHCa9QSVi5SpOZJ3ABb0BHlFoXWJlpSU7EODorsEgcu1rC3EaOXJZcsdklSFjmPZPLRUKMPnPMluXR1qSRtctp4wRABHnHKxqHT3VPce8jMkEaOL274p2NJP2hVkl5gLkt7QPPnF6pCV1c1Sh7SSEW2SoI8PZipdMaTJVewSMstVnHAfKH4hRmYv1ExJLUQEdpCeyodljurh9YkkF1C61ewG027zGpMojIMqUXUHJc7cSePCOpK+02ZRdabANojv+UVR8sKJSyhISRYnsi4ud4KThq1G7pb3XGumpLG0R0NgCTkDWY68m4jjzhrQrEx0pBUEhyXcNxIflHLy/8A1MJVHeRow0IAJWc493KNGBBzA8OUSSZKkkkKbNvmOu9mtvpBKpaktlQsHN2SUEDR7PrqCzRNKrVJtMTmdTs4ATtonR+EbqqOIAg0unMxRzrDi4zO5vsbuYIVJQ2oDGzHXbV9IlmrQjch7MSDw3bc7wHKkTQpTy05CzsRYnS3iIFmmN7oVJWrNwHfv4cmiGoBfLYPwJv4Fud+UTSUNZz4d+7eESVkrMAWDtqN7k2Yatz0jARUy9oCcwHZDoB218NX8Yn6tYG2ugsBx1HdtE0pI94DKNQTlbbXYjmIlErM4dVtCA0aQp3ggTpNKPxfvyjUEpnKFr/0/rGR7wzblZFdLplGbMWoZ7nKAVEakBzroId4XUJnAzQSZWksGzvue6/lFP6VSETE1C1LYU5SlKLOrMNQ5dns3eeJizYQMtPISm33aXfa37PjCutHq1DAbx/QIQNMPQksBbmYAWyJhcMHCh4G/jDBMsEXU/hAHSCkeWZsskmX2lg7ge03hEfStqaiYfpHXotZvCJudE2buqa3kP1MGSkPcwH0XAVRk8JiyPFoNQsJQSqwAJPID9BAdbjb1l+cPo8oGED6zmepwxAaEWH4AZdYmYSOpAmFDXKc2VkkHZyo34xYDMzozZcrpACeBPz+sYsZRydvGAxZXxalG4O0e6o4DcRP04lqVKQVkEIWAFD8JA3hNjBASpN2SpJHcpAHxEOel6/7uUl3LADuUFEwjmvMlhdz923ilT/COviN4wfdPnOrFZWnKEjKNj1JduLKEH4VWKlBT+0mQAB3zbeiYCCiJcw6HqgLltVbXjVdLKGY3XLT8VE/GGcC4kbAmXXEpqLI0cpzeKnPmBFdxPE3dLW65Sh/Rlb/ALfWIp855k8kuUtl8AB8RCyWgqCSd1Hxd7xphNkJNQjAV9kkbSx/m/QwxrqhSpiORX4WWzxBQ04Ab/2Ev39YX+IhpLw/MpatGUfIy1H5xoUmAQSdp1PSVUs5ruQriwKlEmGGF4UPsst0jMFuSzEsonXyjeApHVsbhSEv3Mbesd4tiyJScgJzCwA1hwAAsyxB4RCp0pEsApDlCbNrq5jzPp3Wy5s0FJKsqGUU6PmBYHfU3hpX1ipyCCpWTdN2LCz+Llor+OUoQlLdmzHLzDjTwjFygsAIxai8oy3Es2mH2j3Hlwiaa4WBmUe0bJFrI/QwKZYWFMlSvZPmGOxhmq7ZrXDpRqxDPrr29+EWAWJssGEYX1yENqXaXmY2AVd24nyhzh8xQlqlhWVKi6gAA55qZzpxhXgNKoSAAggbjMNRa76E90MJq1hIzS08RZz5vfuYRzco8ZlCDaMKLEVoBSM5Bftl+TsSb2GpgOskKUeytKQbhwdWLx1IqAT2dSLgWZu6J004Fw4UXcHd9CGv5wpprDaE0NKnKkTSkhtdfERk1TKIKQUvoLsBpoLaRBMpJqXznKNxumzuToNPWG0qYkJDget/H9YGaIiRUAqYKBL30031+UMJhN8yWZgCm7+D20gaswtFQT1qcpDEHcbeN/jHMzBJKVBXXTXA0C2H81jrGrpreAL7Q6VQXzAu9yksDtu+zRHMS5YJa4Ni+zjxg37XnGUElwAG5g3bcNA0ulmhVkgp2Ykl9tbiBI22nq8prqV8R/UfpG4Zhav+WfL9YyM0z2kTyjGJ0s4fLli89a7vqEhRyuBrt4bCLphymkSgQxyh0ji0VCho1Goly5qWIBSoFAAYai3gX4mLxKQ1k6Qv0o4oLLOjG5MnkTnF0erQRVLaUQBlzJIU47JcNfziSiUhRy9WH4vpCqtrVLppl3AUUnikpPzED0OKvGDfykvpDNtpqoq6G1WWSqU9+sLjkUi8NsdZpckH+PMCSRshN1/ACKt0RUTUm9ikHycfSGK55XWpDuJSVAd79posZA1E9pzVzlFI86lgrZfalIQbzFP/AIU9o/IeML8brAikKtxMyn/qpHwiaZiARPmzHAEmSlCBs6+0fQI8orWPTwqnXLU6VywklJ3JKSS7tz4x72bGu9Sl+pYrUbdJ+3MmIbsolsDzUxN+5oWYAM8syzsTrs4tBK60TJalkMVpNzfSWkWHeObQvwJ0pBe6tnDuPG/+0M0gbCRZDqe5AEFVPMA92x4nLMvDWtkvMp0ltAAOOvDfvjMLkdmrlgXBcE8S5+IiWrlEzqYgWDE/0l42toJGwgM1J+0TA1llXAXbhyjuhos0qSohu0fVCzv3Qyk0OafKVsFrJtr7Nj4E+UNzISEhPBbj+kgehgwl7xiY7NxThdK6EE7yW/7g8O1rShOV7qGn+AJ+EConoRKBUQAkHuEVLHMRXPmTEyyZQAymYfaVxyjQDnr3Qeyi49EAjKo6QZCUy0PokMdGe5G2kIKmqzKdRzLu5dm7n5wOBkIAcAlgq9zr3RLIbcJL82Zri4v4xKzFowC5MFXyuoFWlnHiRbx5QRiGCzjKzyU9ZJs6wyVJVuMr6Agh9xGuvQtsoOYOGZwT4wxw6vVJZZHVnjmy6W9oEbWbnBKNPaOCiViZ0fmoBMxeiWIcuxLp174eYJhKLONm7/2/pFh6VY9Tz6IzAGUSEjkXYHMGswO3CF+FqsIY2VuLhpjBheJpKSjq2AIY8A3LfWOKKhVNVlWogDgoa8nMbrWUUjLmN2PDSJKeUlNz2dw6mPo17CEE94w+UPl0UtK8gYq5Jc5tG4a7wca0dSJeRBCSTmZ1ByXuNoBoMRTKWVqCij3wdyH0JF+fnE9TVyEzAx+7X7DXA497Fw8YfMQPjOVVFikOdrgxuWJj5mBSlPFr93Hm8GrQkpzJUCoXYBrcQonh3QCjEkL7LMbhw7ODYcfKFnYzDB6Oec7IIL2Y/vW+nKGfXqytlBI0ADi3LWF4oEjt2BNswUxv8A/dB08FAzAsLOVAaXHtcPOPLxU8BUgp6s5ldkuXYaAHVv3wglNYkJKlOA7DOHHiOECzZZWktnuxdKQwtftq8rRFSulBC057v2mOYjYjlGURBvtDPtHNJ5tGoxNVJYdhuQb6xkZZmwCpkJMzOfaNn5WguhR2x3xkZHMDFnW/d+Z0apDUIl9icoJ48uEIOjozIrknTrApuZUp/hGRkd8ADYe+fPZCSd/fE2GSgmtYEgZVj4H5RJSBqydyz/OMjIHtJuwhVfTBQSC/3i0Zr6shvkIr/SRypbk+yPR2jIyNbtCftGlKgGlknjmHgVB41QU6QiX3/NoyMgjNb9RlgwalSF1JG6m8L/WJ5NMnW7jTyjIyGrxGLwIbTSQE24/KENdUquXuwbk+recZGRp4lC8SmJldfeYpRSlSgEe52SwJTueZgpUrVLlgzX00t3co1GRLkPiqH3kK0O77C3L2fqYLp0ApdtHttYRkZBRqw0TCEDLbtCw5pc+ojMQmOgkpSSBZw8ZGQ/8A8iCoGoyu4xeWlOgBdha5Fz3xbMIT92m50HwjcZCsnEdh5MPmcPXeBnPZDk5lKBJ4JDhth4RkZCJmT9UKA+6z7ktyHdHMmkStHWKJzAlmLMy1izcgIyMjRzBJ8UPpZQSgKuSDuSfe3veCKOiQp3F7XtvrZm24RqMgW5mmdVQSlOUJS1hpr4QDSYgsdnssW25HTh4RkZAHvChdJVrCykGzO2upvrHdKnMCTqSR4X+kZGQE2azkWfSMjIyCg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56" y="1358933"/>
            <a:ext cx="1714001" cy="1302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 descr="http://news.mspravka.info/wp-content/uploads/2014/08/DSC_56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b="12284"/>
          <a:stretch/>
        </p:blipFill>
        <p:spPr bwMode="auto">
          <a:xfrm>
            <a:off x="4963755" y="1358933"/>
            <a:ext cx="1679268" cy="190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59" y="3039064"/>
            <a:ext cx="2267964" cy="147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5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8867" y="1687610"/>
            <a:ext cx="71607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ПРИВІТАЛЬНА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ПОЛІТИКА </a:t>
            </a:r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МІСТА </a:t>
            </a:r>
          </a:p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ТА КУЛЬТУРНО-ДУХОВНІ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ПРАКТИКИ </a:t>
            </a:r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ГРОМАДИ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18243" y="460826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i="1" dirty="0" err="1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нтеграційна</a:t>
            </a:r>
            <a:r>
              <a:rPr lang="ru-RU" sz="2400" b="1" i="1" dirty="0" smtClean="0">
                <a:solidFill>
                  <a:srgbClr val="4C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тема 4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3"/>
          <a:stretch/>
        </p:blipFill>
        <p:spPr>
          <a:xfrm>
            <a:off x="643592" y="2503218"/>
            <a:ext cx="3130550" cy="320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22407"/>
          <a:stretch/>
        </p:blipFill>
        <p:spPr>
          <a:xfrm>
            <a:off x="6365401" y="4538979"/>
            <a:ext cx="2471835" cy="1916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golos.zp.ua/assets/images/ANDRE%20LEM/intermek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9" y="852617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news.mspravka.info/wp-content/uploads/2014/04/dsc_2840-500x331-300x2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51" y="3896308"/>
            <a:ext cx="3401481" cy="2267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774142" y="852617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3774142" y="852617"/>
          <a:ext cx="1943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r:id="rId7" imgW="2743200" imgH="1828800" progId="">
                  <p:embed/>
                </p:oleObj>
              </mc:Choice>
              <mc:Fallback>
                <p:oleObj r:id="rId7" imgW="2743200" imgH="1828800" progId="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142" y="852617"/>
                        <a:ext cx="1943100" cy="1295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74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G_0450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933" y="78803"/>
            <a:ext cx="2152236" cy="1570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Содержимое 10" descr="IMG_03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6502" y="43113"/>
            <a:ext cx="2177031" cy="145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11" descr="IMG_03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81" y="43113"/>
            <a:ext cx="2183921" cy="1455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2442859" y="237496"/>
          <a:ext cx="8459337" cy="4894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7227" y="1494467"/>
            <a:ext cx="249459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Робоча</a:t>
            </a:r>
            <a:r>
              <a:rPr lang="ru-RU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група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4678" y="2376667"/>
            <a:ext cx="2983509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4C0000"/>
                </a:solidFill>
                <a:latin typeface="Arial Black" pitchFamily="34" charset="0"/>
              </a:rPr>
              <a:t>ЕКСПЕРТИ</a:t>
            </a:r>
            <a:endParaRPr lang="uk-UA" sz="3600" dirty="0">
              <a:solidFill>
                <a:srgbClr val="4C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825" y="1978128"/>
            <a:ext cx="3486836" cy="4561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6301105" algn="l"/>
              </a:tabLst>
            </a:pPr>
            <a:r>
              <a:rPr lang="uk-UA" sz="800" b="1" i="1" dirty="0">
                <a:solidFill>
                  <a:srgbClr val="4C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Керівники робочої групи</a:t>
            </a:r>
            <a:r>
              <a:rPr lang="uk-UA" sz="800" b="1" i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6301105" algn="l"/>
              </a:tabLst>
            </a:pP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Фалько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Наталя Миколаївна -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кандидат психологічних наук, доцент Мелітопольського державного педагогічного університету імені Богдана Хмельницького;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6301105" algn="l"/>
              </a:tabLst>
            </a:pP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Троїцька Олена Михайлівна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кандидат філософських наук, доцент Мелітопольського державного педагогічного університету імені Богдана Хмельницького;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6301105" algn="l"/>
              </a:tabLst>
            </a:pPr>
            <a:r>
              <a:rPr lang="uk-UA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Брицин</a:t>
            </a:r>
            <a:r>
              <a:rPr lang="uk-UA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Михайло Васильович</a:t>
            </a: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пресвітер релігійної громади «Церква Євангельських християн «Благодать»</a:t>
            </a:r>
            <a:endParaRPr lang="ru-RU" sz="800" dirty="0">
              <a:solidFill>
                <a:srgbClr val="00206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 algn="just">
              <a:spcAft>
                <a:spcPts val="0"/>
              </a:spcAft>
              <a:tabLst>
                <a:tab pos="66675" algn="l"/>
                <a:tab pos="88900" algn="l"/>
              </a:tabLs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 робочої групи</a:t>
            </a:r>
            <a:r>
              <a:rPr lang="uk-UA" sz="800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" kern="50" dirty="0">
              <a:solidFill>
                <a:srgbClr val="4C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FreeSans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Віслогузова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Наталя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Данилівна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член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караїмської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Джамаат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адміністратор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центра «Кале»;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Гайденко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студентка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спеціальності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соціологія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Гонсьор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Адам Адамович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настоятель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релігійної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Пресвятої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Діви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римсько-католицької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 (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костьолу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м.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Запорізької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Харківсько-Запорізької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діє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цезії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Дем’яненко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Анатолій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Миколайович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представник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християнської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харизматичної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покоління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Журавльов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Валентин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Анатолійович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пастор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Вільної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Євангельських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Християн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Джерело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Креницький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Петро Адамович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настоятель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релігійної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Різдва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Пресвятої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Богородиці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Донецько-Харківського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Екзархату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греко-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католицької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 в м.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Мирошник Денис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Васильович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Дзогген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-община в м.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Нємикін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Анатолій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Валерійович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пастор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релігійної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Апостольської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Християнської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«Слово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Запорізької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Протоієрей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 (Смирнов)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благочинний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церков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православної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церкви;</a:t>
            </a: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66675" algn="l"/>
                <a:tab pos="8890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Смагін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Сергійович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голова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релігійної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свідомості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Крішни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Запорізької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800" dirty="0">
              <a:solidFill>
                <a:srgbClr val="00206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072" y="4641854"/>
            <a:ext cx="2179159" cy="145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62838" y="6096054"/>
            <a:ext cx="5155579" cy="523220"/>
          </a:xfrm>
          <a:prstGeom prst="rect">
            <a:avLst/>
          </a:prstGeom>
          <a:solidFill>
            <a:srgbClr val="4C0000"/>
          </a:solidFill>
        </p:spPr>
        <p:txBody>
          <a:bodyPr wrap="none">
            <a:spAutoFit/>
          </a:bodyPr>
          <a:lstStyle/>
          <a:p>
            <a:pPr algn="r"/>
            <a:r>
              <a:rPr lang="uk-UA" altLang="ru-RU" sz="14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консультант Міжнародного бюро миру в Женеві </a:t>
            </a:r>
            <a:endParaRPr lang="uk-UA" altLang="ru-RU" sz="1400" b="1" i="1" dirty="0" smtClean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uk-UA" altLang="ru-RU" sz="1400" b="1" i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сенсей</a:t>
            </a:r>
            <a:r>
              <a:rPr lang="uk-UA" altLang="ru-RU" sz="1400" b="1" i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4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Дзюнсей</a:t>
            </a:r>
            <a:r>
              <a:rPr lang="uk-UA" altLang="ru-RU" sz="14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uk-UA" altLang="ru-RU" sz="1400" b="1" i="1" dirty="0" err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Терасава</a:t>
            </a:r>
            <a:endParaRPr lang="ru-RU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http://news.mspravka.info/wp-content/uploads/2015/04/Dzyunsej_Terasava_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98" y="4641854"/>
            <a:ext cx="2264989" cy="1482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4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/>
          </p:nvPr>
        </p:nvGraphicFramePr>
        <p:xfrm>
          <a:off x="1059102" y="1099908"/>
          <a:ext cx="8186497" cy="587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81706" y="346238"/>
            <a:ext cx="3905236" cy="400110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uk-UA" sz="2000" b="1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ПРІОРИТЕТНІ НАПРЯМКИ</a:t>
            </a:r>
            <a:endParaRPr lang="ru-RU" sz="20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369303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114300" y="23813"/>
            <a:ext cx="9613900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ГРОМАДСЬКА ДУМКА</a:t>
            </a:r>
          </a:p>
        </p:txBody>
      </p:sp>
      <p:sp>
        <p:nvSpPr>
          <p:cNvPr id="4099" name="Прямоугольник 4"/>
          <p:cNvSpPr>
            <a:spLocks noChangeArrowheads="1"/>
          </p:cNvSpPr>
          <p:nvPr/>
        </p:nvSpPr>
        <p:spPr bwMode="auto">
          <a:xfrm>
            <a:off x="212725" y="920750"/>
            <a:ext cx="2687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C00000"/>
                </a:solidFill>
                <a:latin typeface="Arial Black" panose="020B0A04020102020204" pitchFamily="34" charset="0"/>
              </a:rPr>
              <a:t>серпень 2015 р.</a:t>
            </a:r>
          </a:p>
        </p:txBody>
      </p:sp>
      <p:sp>
        <p:nvSpPr>
          <p:cNvPr id="4100" name="Прямоугольник 5"/>
          <p:cNvSpPr>
            <a:spLocks noChangeArrowheads="1"/>
          </p:cNvSpPr>
          <p:nvPr/>
        </p:nvSpPr>
        <p:spPr bwMode="auto">
          <a:xfrm>
            <a:off x="3787775" y="458788"/>
            <a:ext cx="5951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b="1">
                <a:solidFill>
                  <a:srgbClr val="C00000"/>
                </a:solidFill>
                <a:latin typeface="Arial Black" panose="020B0A04020102020204" pitchFamily="34" charset="0"/>
              </a:rPr>
              <a:t>«СУСПІЛЬНИЙ ПРОСТІР МЕЛІТОПОЛЯ КРІЗЬ ІНТЕРКУЛЬТУРНІ ЛІНЗИ»</a:t>
            </a:r>
            <a:endParaRPr lang="uk-UA" altLang="ru-RU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4101" name="Прямоугольник 6"/>
          <p:cNvSpPr>
            <a:spLocks noChangeArrowheads="1"/>
          </p:cNvSpPr>
          <p:nvPr/>
        </p:nvSpPr>
        <p:spPr bwMode="auto">
          <a:xfrm>
            <a:off x="3787775" y="1185863"/>
            <a:ext cx="5918200" cy="6461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>
                <a:solidFill>
                  <a:schemeClr val="bg1"/>
                </a:solidFill>
                <a:latin typeface="Arial Black" panose="020B0A04020102020204" pitchFamily="34" charset="0"/>
              </a:rPr>
              <a:t>Центр соціологічних досліджень </a:t>
            </a:r>
          </a:p>
          <a:p>
            <a:pPr algn="r" eaLnBrk="1" hangingPunct="1"/>
            <a:r>
              <a:rPr lang="uk-UA" altLang="ru-RU">
                <a:solidFill>
                  <a:schemeClr val="bg1"/>
                </a:solidFill>
                <a:latin typeface="Arial Black" panose="020B0A04020102020204" pitchFamily="34" charset="0"/>
              </a:rPr>
              <a:t>МДПУ ім.Б.Хмельницького</a:t>
            </a:r>
          </a:p>
        </p:txBody>
      </p: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25413" y="1889125"/>
            <a:ext cx="9602787" cy="4770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Яке соціокультурне середовище Ви б обрали для власного проживання?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Як Ви вважаєте, чи повинен місцевий бюджет виділяти більше коштів на підтримку національно-культурних товариств, популяризації толерантності та  дружелюбності?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Оцінить за п’ятибальної шкалою, які установи та організації міста найбільш впливають на консолідацію мелітопольської інтеркультурної громади?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Яким чином на Вашу думку впливають місцеві інститути на підтримку толерантних мімжнаціональних відносин у місті?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Якою мірою Ви знайомі з діяльністю існуючих у нашому місті національно-культурних товариств?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Чи організовує місто заходи в галузі культури, мистецтва та спорту, із залученням представників різних етнічних спільнот?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Як Ви вважаєте, чи збагачують духовно люди різних національностей Ваше місто?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Чи розроблена в місті медіа-стратегія для поліпшення образу етнічних груп?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Чи хотіли б Ви частіше спілкуватися в громадських місцях з представниками іншого етносу чи релігійного віросповідання?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Чи існують у місті будівлі, місця відпочинку де можна зустріти людей різного етнічного походження чи різних релігійних вподобань (наприклад, міські площі, торговельні центри, кінотеатри, кафе тощо)?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uk-UA" altLang="ru-RU" sz="1600" b="1">
                <a:solidFill>
                  <a:srgbClr val="002060"/>
                </a:solidFill>
                <a:latin typeface="Arial Narrow" panose="020B0606020202030204" pitchFamily="34" charset="0"/>
              </a:rPr>
              <a:t>Як Ви вважаєте, чи збагатиться  сучасна молодь духовно та морально, спілкуючись з представниками іншого етносу чи релігії?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uk-UA" altLang="ru-RU" sz="1600" b="1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103" name="Picture 6" descr="http://www.coe.int/t/dg4/cultureheritage/culture/Cities/default_en-CitiesLogo_e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82600"/>
            <a:ext cx="11874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" descr="E:\Федоров_27_03_15\Титул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1173163"/>
            <a:ext cx="14716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4106" name="Прямоугольник 12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154554" y="764208"/>
            <a:ext cx="5603871" cy="3581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3184" y="763256"/>
            <a:ext cx="4011371" cy="14963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08843" y="4509882"/>
            <a:ext cx="5749582" cy="22902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3184" y="2394373"/>
            <a:ext cx="3902042" cy="4403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3184" y="237381"/>
            <a:ext cx="9615241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0496" y="919804"/>
            <a:ext cx="36674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altLang="ru-RU" sz="2000" b="1" i="1" dirty="0" smtClean="0">
                <a:solidFill>
                  <a:srgbClr val="4C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Програми психологічної підтримки вимушених переселенців </a:t>
            </a:r>
            <a:endParaRPr lang="ru-RU" sz="2000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5226" y="4599434"/>
            <a:ext cx="53583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uk-UA" b="1" i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Програми соціально-психологічної </a:t>
            </a:r>
            <a:r>
              <a:rPr lang="uk-UA" b="1" i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допомоги особам, демобілізованим з лав Збройних Сил України, національної гвардії України, Прикордонної служби України, учасникам антитерористичної операції та їх сім</a:t>
            </a:r>
            <a:r>
              <a:rPr lang="en-US" b="1" i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’</a:t>
            </a:r>
            <a:r>
              <a:rPr lang="uk-UA" b="1" i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ям</a:t>
            </a:r>
            <a:endParaRPr lang="ru-RU" b="1" i="1" dirty="0">
              <a:solidFill>
                <a:srgbClr val="00206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6" name="Рисунок 3" descr="C:\Documents and Settings\Admin\Рабочий стол\Запорожье\IMG_20141017_1314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99" y="844083"/>
            <a:ext cx="2394777" cy="1737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C:\Documents and Settings\Admin\Рабочий стол\Запорожье\IMG_20141113_120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76" y="844083"/>
            <a:ext cx="2605618" cy="353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C:\Documents and Settings\Admin\Рабочий стол\Запорожье\5XU-bnUh2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301" y="2697097"/>
            <a:ext cx="2367775" cy="172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 descr="C:\Documents and Settings\Admin\Local Settings\Temporary Internet Files\Content.Word\HPIM44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52" y="2664444"/>
            <a:ext cx="2748474" cy="214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europravda.com.ua/uploads/posts/2015-08/1439197215101441-820x35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4" y="5161773"/>
            <a:ext cx="3588425" cy="1531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ridus.ru/images/2015/7/21/313157/large_389e68f7f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8" y="4221375"/>
            <a:ext cx="2206608" cy="1183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78417" y="815508"/>
            <a:ext cx="9370680" cy="57420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676" y="983318"/>
            <a:ext cx="3667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ru-RU" sz="2000" b="1" i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Міжконфесійні </a:t>
            </a:r>
            <a:r>
              <a:rPr lang="uk-UA" altLang="ru-RU" sz="2000" b="1" i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молитви (молебні) 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3878" y="983318"/>
            <a:ext cx="4346205" cy="213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25" y="1977270"/>
            <a:ext cx="3984298" cy="298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9"/>
          <a:stretch/>
        </p:blipFill>
        <p:spPr>
          <a:xfrm>
            <a:off x="5677757" y="2652761"/>
            <a:ext cx="3128892" cy="249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06" y="3777431"/>
            <a:ext cx="3913573" cy="2609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8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78417" y="814860"/>
            <a:ext cx="9370680" cy="57279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8417" y="237381"/>
            <a:ext cx="9370680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401" y="934088"/>
            <a:ext cx="4628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Міжконфесійні </a:t>
            </a:r>
          </a:p>
          <a:p>
            <a:pPr lvl="0">
              <a:lnSpc>
                <a:spcPct val="100000"/>
              </a:lnSpc>
            </a:pPr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круглі столи та свята</a:t>
            </a:r>
            <a:endParaRPr lang="ru-RU" sz="2400" b="1" i="1" dirty="0">
              <a:solidFill>
                <a:schemeClr val="bg1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80" y="2371779"/>
            <a:ext cx="3552073" cy="266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91" y="1931289"/>
            <a:ext cx="3103361" cy="232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00" y="3907833"/>
            <a:ext cx="3273356" cy="2455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62" y="3789546"/>
            <a:ext cx="3389790" cy="225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56" y="1606394"/>
            <a:ext cx="2972468" cy="23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97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89229" y="283026"/>
            <a:ext cx="37513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i="1" dirty="0" err="1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нтеграційна</a:t>
            </a:r>
            <a:r>
              <a:rPr lang="ru-RU" sz="2400" b="1" i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тема 5:</a:t>
            </a:r>
            <a:endParaRPr lang="uk-UA" sz="2400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86112">
            <a:off x="6536763" y="4091329"/>
            <a:ext cx="3091057" cy="205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181469">
            <a:off x="413159" y="622993"/>
            <a:ext cx="2842859" cy="216057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53801">
            <a:off x="276258" y="2487974"/>
            <a:ext cx="2892709" cy="205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63413">
            <a:off x="3490737" y="4284520"/>
            <a:ext cx="3569095" cy="214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398">
            <a:off x="801861" y="4208633"/>
            <a:ext cx="2854161" cy="229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181469">
            <a:off x="413160" y="596868"/>
            <a:ext cx="2842859" cy="2160573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53801">
            <a:off x="276259" y="2461849"/>
            <a:ext cx="2892709" cy="205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228941" y="1255159"/>
            <a:ext cx="71607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ТУРИЗМ І КРАЄЗНАВСТВО </a:t>
            </a:r>
          </a:p>
          <a:p>
            <a:pPr algn="r"/>
            <a:r>
              <a:rPr lang="ru-RU" sz="2500" dirty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ЯК ЧИННИКИ  </a:t>
            </a:r>
            <a:endParaRPr lang="ru-RU" sz="2500" dirty="0" smtClean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25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МІЖКУЛЬТУРНОЇ  ІНТЕГРАЦІЇ</a:t>
            </a:r>
            <a:endParaRPr lang="ru-RU" sz="2500" dirty="0">
              <a:ln>
                <a:solidFill>
                  <a:schemeClr val="tx2"/>
                </a:solidFill>
              </a:ln>
              <a:solidFill>
                <a:schemeClr val="tx2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0328" y="2565398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3950328" y="2565398"/>
          <a:ext cx="19431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r:id="rId8" imgW="2743200" imgH="1828800" progId="">
                  <p:embed/>
                </p:oleObj>
              </mc:Choice>
              <mc:Fallback>
                <p:oleObj r:id="rId8" imgW="2743200" imgH="1828800" progId="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0328" y="2565398"/>
                        <a:ext cx="1943100" cy="12954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037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7" descr="C:\Users\Ирина\Desktop\РАБ Група інтегр тема 5\ФОТР музей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4471" y="69334"/>
            <a:ext cx="2271529" cy="177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49883" y="69334"/>
            <a:ext cx="1794926" cy="118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Ирина\Desktop\РАБ Група інтегр тема 5\ФОТР музей\DSC_0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2201" y="4727375"/>
            <a:ext cx="2191573" cy="192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9" descr="C:\Users\Ирина\Desktop\РАБ Група інтегр тема 5\ФОТР музей\DSC_0016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113972" y="4774513"/>
            <a:ext cx="2441571" cy="183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2559468" y="182691"/>
          <a:ext cx="8459337" cy="5193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8533" y="296778"/>
            <a:ext cx="249459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Робоча</a:t>
            </a:r>
            <a:r>
              <a:rPr lang="ru-RU" sz="2400" b="1" i="1" dirty="0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rgbClr val="4C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група</a:t>
            </a:r>
            <a:endParaRPr lang="uk-UA" sz="2400" i="1" dirty="0">
              <a:solidFill>
                <a:srgbClr val="4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3788" y="2501486"/>
            <a:ext cx="2983509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4C0000"/>
                </a:solidFill>
                <a:latin typeface="Arial Black" pitchFamily="34" charset="0"/>
              </a:rPr>
              <a:t>ЕКСПЕРТИ</a:t>
            </a:r>
            <a:endParaRPr lang="uk-UA" sz="3600" dirty="0">
              <a:solidFill>
                <a:srgbClr val="4C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730" y="1064880"/>
            <a:ext cx="3834078" cy="5483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uk-UA" sz="800" b="1" i="1" kern="1400" spc="-30" dirty="0">
                <a:solidFill>
                  <a:srgbClr val="4C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Керівники робочої групи:</a:t>
            </a:r>
            <a:endParaRPr lang="ru-RU" sz="800" dirty="0">
              <a:solidFill>
                <a:srgbClr val="4C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uk-UA" sz="800" b="1" i="1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800" b="1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Ібрагімова</a:t>
            </a:r>
            <a:r>
              <a:rPr lang="uk-UA" sz="800" b="1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800" b="1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Лейла</a:t>
            </a:r>
            <a:r>
              <a:rPr lang="uk-UA" sz="800" b="1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800" b="1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Різаївна</a:t>
            </a:r>
            <a:r>
              <a:rPr lang="uk-UA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директор Мелітопольського міського краєзнавчого музею; 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uk-UA" sz="800" b="1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Арсененко</a:t>
            </a:r>
            <a:r>
              <a:rPr lang="uk-UA" sz="800" b="1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Ірина Анатоліївна</a:t>
            </a:r>
            <a:r>
              <a:rPr lang="uk-UA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кандидат географічних наук, доцент Мелітопольського державного педагогічного університету ім. </a:t>
            </a:r>
            <a:r>
              <a:rPr lang="ru-RU" sz="800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ru-RU" sz="800" b="1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Харченко </a:t>
            </a:r>
            <a:r>
              <a:rPr lang="ru-RU" sz="800" b="1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Віктор</a:t>
            </a:r>
            <a:r>
              <a:rPr lang="ru-RU" sz="800" b="1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Кузьмич</a:t>
            </a:r>
            <a:r>
              <a:rPr lang="ru-RU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голова </a:t>
            </a:r>
            <a:r>
              <a:rPr lang="ru-RU" sz="800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туристичного</a:t>
            </a:r>
            <a:r>
              <a:rPr lang="ru-RU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кластеру </a:t>
            </a:r>
            <a:r>
              <a:rPr lang="ru-RU" sz="800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Мелітопольщини</a:t>
            </a:r>
            <a:r>
              <a:rPr lang="ru-RU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kern="1400" spc="-3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Мелтуркласт</a:t>
            </a:r>
            <a:r>
              <a:rPr lang="ru-RU" sz="800" kern="1400" spc="-3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70510" algn="l"/>
              </a:tabLst>
            </a:pPr>
            <a:r>
              <a:rPr lang="uk-UA" sz="800" b="1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Члени робочої групи</a:t>
            </a:r>
            <a:r>
              <a:rPr lang="uk-UA" sz="800" i="1" kern="50" dirty="0">
                <a:solidFill>
                  <a:srgbClr val="4C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00" kern="50" dirty="0">
              <a:solidFill>
                <a:srgbClr val="4C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FreeSans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Байтеряков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Олег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Зуфарович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Марченко Оксана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Анатоліївна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доктор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Донченко Лариса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Михайлівна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Донець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Ірина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кандидат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географічних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наук, доцент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Б.Хмельницького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Барабоха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Наталя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Миколаївна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завідувач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Приазовського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природного  парку; 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Бернага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голова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Запорізького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відділення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сільського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зеленого туризму в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Беца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Оксана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Миколаївна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краєзнавчого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музею;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Єрмак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Валентина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господар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агросадиби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Гостини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Валентини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Ібрагімова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Зарема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Ісмаіловна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молодший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краєзнавчого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музею;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Поліна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відділу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муніципального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маркетингу та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прогнозування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секретар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робочої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групи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створенню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міжкультурної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«План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міжкультурної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2015-2020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рр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Красько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Наталія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Сергіївна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член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товариство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болгарської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Балкани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МаргарянМарінеЛьоваівна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молодіжна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Вірменське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товариство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Масіс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Різник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Володимир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Іванович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голова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правління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краєзнавців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Мелітопольщини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Сорокіна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Цвєтана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Володимирівна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лаборант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державного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Б.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Хмельницького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Суханова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Євгенія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молодший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краєзнавчого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музею;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Топалова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Олеся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Іллівна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президент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громадської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клуб туризму «Дельта»;</a:t>
            </a:r>
            <a:endParaRPr lang="ru-RU" sz="8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lvl="0" indent="-179388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0340" algn="l"/>
                <a:tab pos="270510" algn="l"/>
              </a:tabLst>
            </a:pP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Фоміна</a:t>
            </a:r>
            <a:r>
              <a:rPr lang="ru-RU" sz="800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Ольга </a:t>
            </a:r>
            <a:r>
              <a:rPr lang="ru-RU" sz="800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Олександрівна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молодший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науковий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співробітник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Мелітопольського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краєзнавчого</a:t>
            </a:r>
            <a:r>
              <a:rPr lang="ru-RU" sz="800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музею.</a:t>
            </a:r>
            <a:endParaRPr lang="ru-RU" sz="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4406" y="346238"/>
            <a:ext cx="3533340" cy="369332"/>
          </a:xfrm>
          <a:prstGeom prst="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uk-UA" b="1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ПРІОРИТЕТНІ НАПРЯМКИ</a:t>
            </a:r>
            <a:endParaRPr lang="ru-RU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2857500" y="961846"/>
          <a:ext cx="6815547" cy="50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 descr="http://cdn.bagnet.org/a/47/69a9835ebe9530116902cde2609b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40" y="873456"/>
            <a:ext cx="2448067" cy="163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encrypted-tbn3.gstatic.com/images?q=tbn:ANd9GcTkFQgzht0iCuVDWkwlsl1qFP3eftIi5-btf6HaHACQ1JJ5cWSZL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8" y="2138632"/>
            <a:ext cx="1847850" cy="2466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sobory.ru/pic/09460/09468_20110507_14524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" y="4387242"/>
            <a:ext cx="2656591" cy="1992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25037" y="809992"/>
            <a:ext cx="4842223" cy="582603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1534" y="809992"/>
            <a:ext cx="4842223" cy="582603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1534" y="237381"/>
            <a:ext cx="9681423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kern="50" dirty="0" smtClean="0">
                <a:solidFill>
                  <a:schemeClr val="bg1"/>
                </a:solidFill>
                <a:latin typeface="Arial Black" panose="020B0A04020102020204" pitchFamily="34" charset="0"/>
                <a:ea typeface="Droid Sans Fallback"/>
                <a:cs typeface="FreeSans"/>
              </a:rPr>
              <a:t>ПРОЕКТИ</a:t>
            </a:r>
            <a:endParaRPr lang="ru-RU" sz="2400" kern="50" dirty="0">
              <a:solidFill>
                <a:schemeClr val="bg1"/>
              </a:solidFill>
              <a:latin typeface="Arial Black" panose="020B0A04020102020204" pitchFamily="34" charset="0"/>
              <a:ea typeface="Droid Sans Fallback"/>
              <a:cs typeface="Free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35166" y="868272"/>
            <a:ext cx="292721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ЕКСКУРСІЙНІ ПРОГРАМИ</a:t>
            </a:r>
            <a:endParaRPr lang="ru-RU" sz="24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2564" y="6079734"/>
            <a:ext cx="379674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РОЗРОБКА ТУРІВ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6707661" y="3592867"/>
            <a:ext cx="583478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600" dirty="0" smtClean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– МІСЦЕ  ЗУСТРІЧІ КУЛЬТУР ТА ІДЕЙ</a:t>
            </a:r>
            <a:endParaRPr lang="ru-RU" sz="1600" dirty="0">
              <a:solidFill>
                <a:schemeClr val="bg1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6200000">
            <a:off x="-2474682" y="3590021"/>
            <a:ext cx="5827236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700" dirty="0" smtClean="0">
                <a:solidFill>
                  <a:schemeClr val="bg1"/>
                </a:solidFill>
                <a:latin typeface="Arial Black" pitchFamily="34" charset="0"/>
              </a:rPr>
              <a:t>РОЗРОБКА ДИЗАЙН</a:t>
            </a:r>
            <a:r>
              <a:rPr lang="ru-RU" sz="1700" dirty="0" smtClean="0">
                <a:solidFill>
                  <a:schemeClr val="bg1"/>
                </a:solidFill>
                <a:latin typeface="Arial Black" pitchFamily="34" charset="0"/>
              </a:rPr>
              <a:t>-</a:t>
            </a:r>
            <a:r>
              <a:rPr lang="uk-UA" sz="1700" dirty="0" smtClean="0">
                <a:solidFill>
                  <a:schemeClr val="bg1"/>
                </a:solidFill>
                <a:latin typeface="Arial Black" pitchFamily="34" charset="0"/>
              </a:rPr>
              <a:t>МАКЕТУ «СТОМЕТРІВКА»</a:t>
            </a:r>
            <a:endParaRPr lang="uk-UA" sz="17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5674">
            <a:off x="7097850" y="1500326"/>
            <a:ext cx="2281529" cy="1368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90723">
            <a:off x="5353438" y="1826435"/>
            <a:ext cx="2130376" cy="155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31483">
            <a:off x="7032545" y="2825348"/>
            <a:ext cx="2236398" cy="169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29672">
            <a:off x="5236028" y="3549120"/>
            <a:ext cx="2180880" cy="195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67333">
            <a:off x="7175947" y="4542209"/>
            <a:ext cx="2141826" cy="184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7" cstate="print"/>
          <a:srcRect l="1936" t="8713" r="1463" b="2658"/>
          <a:stretch>
            <a:fillRect/>
          </a:stretch>
        </p:blipFill>
        <p:spPr>
          <a:xfrm rot="495063">
            <a:off x="2689651" y="1060001"/>
            <a:ext cx="2036355" cy="167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744727">
            <a:off x="708509" y="1337836"/>
            <a:ext cx="2325001" cy="176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3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459494">
            <a:off x="2214814" y="2603794"/>
            <a:ext cx="2567854" cy="1925891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834979">
            <a:off x="744182" y="2882812"/>
            <a:ext cx="2435927" cy="162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1416477">
            <a:off x="1168861" y="3573795"/>
            <a:ext cx="2875164" cy="2845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7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450" y="60066"/>
            <a:ext cx="9697721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r"/>
            <a:r>
              <a:rPr lang="uk-UA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ЗАТВЕРДЖЕННЯ ПЛАНУ</a:t>
            </a:r>
            <a:endParaRPr lang="uk-U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111" y="6591114"/>
            <a:ext cx="23656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  <a:endParaRPr lang="en-US" sz="1000" dirty="0">
              <a:solidFill>
                <a:schemeClr val="bg1">
                  <a:lumMod val="85000"/>
                </a:schemeClr>
              </a:solidFill>
              <a:latin typeface="Magneto" panose="04030805050802020D02" pitchFamily="82" charset="0"/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1"/>
          <a:stretch/>
        </p:blipFill>
        <p:spPr>
          <a:xfrm>
            <a:off x="304800" y="727462"/>
            <a:ext cx="3987800" cy="56524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1247" y="727462"/>
            <a:ext cx="4953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</a:rPr>
              <a:t>Рішення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</a:rPr>
              <a:t>сесії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Мелітопольської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</a:rPr>
              <a:t>міської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 ради 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VI-68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</a:rPr>
              <a:t>скликання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</a:rPr>
              <a:t> за 2015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</a:rPr>
              <a:t>рік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85" y="1856523"/>
            <a:ext cx="4563122" cy="44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2"/>
          <p:cNvSpPr>
            <a:spLocks noChangeArrowheads="1"/>
          </p:cNvSpPr>
          <p:nvPr/>
        </p:nvSpPr>
        <p:spPr bwMode="auto">
          <a:xfrm>
            <a:off x="239713" y="1670050"/>
            <a:ext cx="534511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21 січня 2015 року Комітет Міністрів Ради Європи </a:t>
            </a:r>
          </a:p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ухвалив </a:t>
            </a:r>
          </a:p>
          <a:p>
            <a:pPr eaLnBrk="1" hangingPunct="1"/>
            <a:r>
              <a:rPr lang="uk-UA" altLang="ru-RU" sz="1700" b="1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РЕКОМЕНДАЦІЇ ДЕРЖАВАМ-ЧЛЕНАМ </a:t>
            </a:r>
          </a:p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(в тому числі Україні) щодо підтримки та використання </a:t>
            </a:r>
          </a:p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МОДЕЛІ ІНТЕРКУЛЬТУРНОЇ ІНТЕГРАЦІЇ </a:t>
            </a:r>
          </a:p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(розробленої Програмою "Інтеркультурних Міст" Ради Європи) </a:t>
            </a:r>
          </a:p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в сфері інтеграційної політики на місцевому рівні. </a:t>
            </a:r>
          </a:p>
        </p:txBody>
      </p:sp>
      <p:sp>
        <p:nvSpPr>
          <p:cNvPr id="5123" name="Прямоугольник 3"/>
          <p:cNvSpPr>
            <a:spLocks noChangeArrowheads="1"/>
          </p:cNvSpPr>
          <p:nvPr/>
        </p:nvSpPr>
        <p:spPr bwMode="auto">
          <a:xfrm>
            <a:off x="147638" y="82550"/>
            <a:ext cx="9542462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ІНІЦІАТИВИ</a:t>
            </a:r>
            <a:r>
              <a:rPr lang="en-US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 РАДИ </a:t>
            </a:r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Є</a:t>
            </a:r>
            <a:r>
              <a:rPr lang="ru-RU" altLang="ru-RU" sz="2000">
                <a:solidFill>
                  <a:schemeClr val="bg1"/>
                </a:solidFill>
                <a:latin typeface="Arial Black" panose="020B0A04020102020204" pitchFamily="34" charset="0"/>
              </a:rPr>
              <a:t>ВРОПИ</a:t>
            </a:r>
          </a:p>
        </p:txBody>
      </p:sp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147638" y="4284663"/>
            <a:ext cx="552926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1700" b="1">
                <a:solidFill>
                  <a:srgbClr val="00206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Створення національних мереж обміну та співробітництва між містами, як центрами інноваційного, соціального, наукового та економічного розвитку держав, є одним з основних пунктів цих рекомендацій.</a:t>
            </a:r>
            <a:endParaRPr lang="uk-UA" altLang="ru-RU" sz="170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5125" name="Picture 2" descr="F:\Презентацмя_Винница2\Презентацмя_Винница2\11081455_1415513522088033_40806708575271030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590550"/>
            <a:ext cx="16033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http://www.coe.int/t/dg4/cultureheritage/culture/Cities/default_en-map2015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662488"/>
            <a:ext cx="24415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561013"/>
            <a:ext cx="59515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Прямоугольник 5"/>
          <p:cNvSpPr>
            <a:spLocks noChangeArrowheads="1"/>
          </p:cNvSpPr>
          <p:nvPr/>
        </p:nvSpPr>
        <p:spPr bwMode="auto">
          <a:xfrm>
            <a:off x="5584825" y="2768600"/>
            <a:ext cx="4105275" cy="17541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b="1" i="1">
                <a:solidFill>
                  <a:srgbClr val="C00000"/>
                </a:solidFill>
                <a:latin typeface="Arial Narrow" panose="020B0606020202030204" pitchFamily="34" charset="0"/>
              </a:rPr>
              <a:t>«Ми всі сподіваємося що нова хвиля інтеркультурності почнеться саме зараз в Україні, з ефективними методами роботи і управління мережею українських міст»</a:t>
            </a:r>
          </a:p>
          <a:p>
            <a:pPr algn="r" eaLnBrk="1" hangingPunct="1"/>
            <a:r>
              <a:rPr lang="uk-UA" altLang="ru-RU" b="1" i="1">
                <a:solidFill>
                  <a:srgbClr val="002060"/>
                </a:solidFill>
                <a:latin typeface="Arial Narrow" panose="020B0606020202030204" pitchFamily="34" charset="0"/>
              </a:rPr>
              <a:t>Ксенія Рубікондо-Хованова</a:t>
            </a:r>
          </a:p>
        </p:txBody>
      </p:sp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90550"/>
            <a:ext cx="7440613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5131" name="Прямоугольник 11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834347" y="2131480"/>
          <a:ext cx="4896507" cy="445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47" name="Прямоугольник 4"/>
          <p:cNvSpPr>
            <a:spLocks noChangeArrowheads="1"/>
          </p:cNvSpPr>
          <p:nvPr/>
        </p:nvSpPr>
        <p:spPr bwMode="auto">
          <a:xfrm>
            <a:off x="4745038" y="1627188"/>
            <a:ext cx="4986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C00000"/>
                </a:solidFill>
                <a:latin typeface="Arial Black" panose="020B0A04020102020204" pitchFamily="34" charset="0"/>
              </a:rPr>
              <a:t>Елементи </a:t>
            </a:r>
          </a:p>
          <a:p>
            <a:pPr algn="ctr" eaLnBrk="1" hangingPunct="1"/>
            <a:r>
              <a:rPr lang="uk-UA" altLang="ru-RU" sz="1600" b="1">
                <a:solidFill>
                  <a:srgbClr val="C00000"/>
                </a:solidFill>
                <a:latin typeface="Arial Black" panose="020B0A04020102020204" pitchFamily="34" charset="0"/>
              </a:rPr>
              <a:t>міжкультурної стратеги Ради Європи</a:t>
            </a:r>
            <a:endParaRPr lang="uk-UA" altLang="ru-RU" sz="160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www.bershad.ua/upload/img/a/284/78.jpg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7942997" y="506251"/>
            <a:ext cx="1963003" cy="14139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149" name="Прямоугольник 6"/>
          <p:cNvSpPr>
            <a:spLocks noChangeArrowheads="1"/>
          </p:cNvSpPr>
          <p:nvPr/>
        </p:nvSpPr>
        <p:spPr bwMode="auto">
          <a:xfrm>
            <a:off x="50800" y="79375"/>
            <a:ext cx="9680575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МЕТОДОЛОГІЯ ПІДГОТОВКИ – І ЕТАП</a:t>
            </a:r>
          </a:p>
        </p:txBody>
      </p:sp>
      <p:pic>
        <p:nvPicPr>
          <p:cNvPr id="6150" name="Picture 6" descr="http://www.coe.int/t/dg4/cultureheritage/culture/Cities/default_en-CitiesLogo_en-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768350"/>
            <a:ext cx="216852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https://book.coe.int/eur/3257-thickbox_default/intercultural-cities-towards-a-model-for-intercultural-integratio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984625"/>
            <a:ext cx="25939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 descr="IC_Diversity_Advant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2360613"/>
            <a:ext cx="2147888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504825"/>
            <a:ext cx="54038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6155" name="Прямоугольник 13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20"/>
          <p:cNvSpPr>
            <a:spLocks noChangeArrowheads="1"/>
          </p:cNvSpPr>
          <p:nvPr/>
        </p:nvSpPr>
        <p:spPr bwMode="auto">
          <a:xfrm>
            <a:off x="50800" y="79375"/>
            <a:ext cx="9680575" cy="4000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МЕТОДОЛОГІЯ ПІДГОТОВКИ – І ЕТАП</a:t>
            </a:r>
          </a:p>
        </p:txBody>
      </p:sp>
      <p:graphicFrame>
        <p:nvGraphicFramePr>
          <p:cNvPr id="22" name="Схема 21"/>
          <p:cNvGraphicFramePr/>
          <p:nvPr/>
        </p:nvGraphicFramePr>
        <p:xfrm>
          <a:off x="278403" y="3826211"/>
          <a:ext cx="9225033" cy="264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2" name="Прямоугольник 23"/>
          <p:cNvSpPr>
            <a:spLocks noChangeArrowheads="1"/>
          </p:cNvSpPr>
          <p:nvPr/>
        </p:nvSpPr>
        <p:spPr bwMode="auto">
          <a:xfrm>
            <a:off x="346075" y="3392488"/>
            <a:ext cx="9090025" cy="369887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ІНТЕГРАЦІЙНІ ТЕМИ</a:t>
            </a:r>
            <a:endParaRPr lang="uk-UA" altLang="ru-RU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173" name="Прямоугольник 3"/>
          <p:cNvSpPr>
            <a:spLocks noChangeArrowheads="1"/>
          </p:cNvSpPr>
          <p:nvPr/>
        </p:nvSpPr>
        <p:spPr bwMode="auto">
          <a:xfrm>
            <a:off x="5757863" y="547688"/>
            <a:ext cx="4065587" cy="7381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C00000"/>
                </a:solidFill>
                <a:latin typeface="Arial Black" panose="020B0A04020102020204" pitchFamily="34" charset="0"/>
              </a:rPr>
              <a:t>Презентація результатів дослідження</a:t>
            </a:r>
          </a:p>
          <a:p>
            <a:pPr algn="ctr" eaLnBrk="1" hangingPunct="1"/>
            <a:r>
              <a:rPr lang="uk-UA" altLang="ru-RU" sz="1400" b="1">
                <a:solidFill>
                  <a:srgbClr val="C00000"/>
                </a:solidFill>
                <a:latin typeface="Arial Black" panose="020B0A04020102020204" pitchFamily="34" charset="0"/>
              </a:rPr>
              <a:t>«СУСПІЛЬНИЙ ПРОСТІР МЕЛІТОПОЛЯ КРІЗЬ ІНТЕРКУЛЬТУРНІ ЛІНЗИ»</a:t>
            </a:r>
            <a:endParaRPr lang="uk-UA" altLang="ru-RU" sz="14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174" name="Прямоугольник 5"/>
          <p:cNvSpPr>
            <a:spLocks noChangeArrowheads="1"/>
          </p:cNvSpPr>
          <p:nvPr/>
        </p:nvSpPr>
        <p:spPr bwMode="auto">
          <a:xfrm>
            <a:off x="177800" y="554038"/>
            <a:ext cx="2336800" cy="6461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C00000"/>
                </a:solidFill>
                <a:latin typeface="Arial Narrow" panose="020B0606020202030204" pitchFamily="34" charset="0"/>
              </a:rPr>
              <a:t>Зустрічі </a:t>
            </a:r>
          </a:p>
          <a:p>
            <a:pPr algn="ctr" eaLnBrk="1" hangingPunct="1"/>
            <a:r>
              <a:rPr lang="uk-UA" altLang="ru-RU" b="1">
                <a:solidFill>
                  <a:srgbClr val="C00000"/>
                </a:solidFill>
                <a:latin typeface="Arial Narrow" panose="020B0606020202030204" pitchFamily="34" charset="0"/>
              </a:rPr>
              <a:t>експертів-науковців</a:t>
            </a:r>
          </a:p>
        </p:txBody>
      </p:sp>
      <p:sp>
        <p:nvSpPr>
          <p:cNvPr id="7175" name="Прямоугольник 25"/>
          <p:cNvSpPr>
            <a:spLocks noChangeArrowheads="1"/>
          </p:cNvSpPr>
          <p:nvPr/>
        </p:nvSpPr>
        <p:spPr bwMode="auto">
          <a:xfrm>
            <a:off x="3351213" y="2536825"/>
            <a:ext cx="2749550" cy="6477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C00000"/>
                </a:solidFill>
                <a:latin typeface="Arial Narrow" panose="020B0606020202030204" pitchFamily="34" charset="0"/>
              </a:rPr>
              <a:t> «Создание комфортных условий для жизни»</a:t>
            </a:r>
          </a:p>
        </p:txBody>
      </p:sp>
      <p:pic>
        <p:nvPicPr>
          <p:cNvPr id="27" name="Picture 2" descr="http://mlt.gov.ua/jpg/0238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3938251" y="474027"/>
            <a:ext cx="1436760" cy="20034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7" name="Picture 2" descr="https://pp.vk.me/c622221/v622221824/143a1/IAmgLeFY58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392238"/>
            <a:ext cx="24225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AutoShape 4" descr="https://apf.mail.ru/cgi-bin/readmsg/IMAG4113.jpg?id=14314198390000000839%3B0%3B1&amp;x-email=andrew_orlov2004%40mail.ru&amp;exif=1&amp;bs=2093&amp;bl=103843&amp;ct=image%2Fjpeg&amp;cn=IMAG4113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9" name="AutoShape 6" descr="https://apf.mail.ru/cgi-bin/readmsg/IMAG4113.jpg?id=14314198390000000839%3B0%3B1&amp;x-email=andrew_orlov2004%40mail.ru&amp;exif=1&amp;bs=2093&amp;bl=103843&amp;ct=image%2Fjpeg&amp;cn=IMAG4113.jpg&amp;cte=binary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80" name="AutoShape 8" descr="https://apf.mail.ru/cgi-bin/readmsg/IMAG4113.jpg?id=14314198390000000839%3B0%3B1&amp;x-email=andrew_orlov2004%40mail.ru&amp;exif=1&amp;bs=2093&amp;bl=103843&amp;ct=image%2Fjpeg&amp;cn=IMAG4113.jpg&amp;cte=binary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249" name="Picture 9" descr="C:\Users\Темпус-2\Downloads\IMAG4113.jpg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177086" y="1377177"/>
            <a:ext cx="3051552" cy="18249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7183" name="Прямоугольник 15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2"/>
          <p:cNvSpPr>
            <a:spLocks noChangeArrowheads="1"/>
          </p:cNvSpPr>
          <p:nvPr/>
        </p:nvSpPr>
        <p:spPr bwMode="auto">
          <a:xfrm>
            <a:off x="82550" y="90488"/>
            <a:ext cx="9639300" cy="4016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ІІ ЕТАП – РОБОТА КОМАНД</a:t>
            </a:r>
            <a:endParaRPr lang="uk-UA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://www.noviden.org.ua/wp-content/uploads/2015/03/MG_010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171731" y="2963749"/>
            <a:ext cx="4676695" cy="31202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4" name="Picture 2" descr=" 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274049" y="551400"/>
            <a:ext cx="4370526" cy="29136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197" name="Прямоугольник 3"/>
          <p:cNvSpPr>
            <a:spLocks noChangeArrowheads="1"/>
          </p:cNvSpPr>
          <p:nvPr/>
        </p:nvSpPr>
        <p:spPr bwMode="auto">
          <a:xfrm>
            <a:off x="82550" y="592138"/>
            <a:ext cx="2498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400">
                <a:solidFill>
                  <a:srgbClr val="C00000"/>
                </a:solidFill>
                <a:latin typeface="Arial Black" panose="020B0A04020102020204" pitchFamily="34" charset="0"/>
              </a:rPr>
              <a:t>Збори у мерії</a:t>
            </a:r>
          </a:p>
        </p:txBody>
      </p:sp>
      <p:sp>
        <p:nvSpPr>
          <p:cNvPr id="8198" name="Прямоугольник 6"/>
          <p:cNvSpPr>
            <a:spLocks noChangeArrowheads="1"/>
          </p:cNvSpPr>
          <p:nvPr/>
        </p:nvSpPr>
        <p:spPr bwMode="auto">
          <a:xfrm>
            <a:off x="112713" y="1100138"/>
            <a:ext cx="3122612" cy="3698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>
                <a:solidFill>
                  <a:srgbClr val="002060"/>
                </a:solidFill>
                <a:latin typeface="Arial Black" panose="020B0A04020102020204" pitchFamily="34" charset="0"/>
              </a:rPr>
              <a:t>20 березня 2015 року</a:t>
            </a:r>
          </a:p>
        </p:txBody>
      </p:sp>
      <p:sp>
        <p:nvSpPr>
          <p:cNvPr id="8199" name="Прямоугольник 8"/>
          <p:cNvSpPr>
            <a:spLocks noChangeArrowheads="1"/>
          </p:cNvSpPr>
          <p:nvPr/>
        </p:nvSpPr>
        <p:spPr bwMode="auto">
          <a:xfrm>
            <a:off x="5195888" y="3159125"/>
            <a:ext cx="4525962" cy="76993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sz="1600">
                <a:solidFill>
                  <a:srgbClr val="002060"/>
                </a:solidFill>
                <a:latin typeface="Arial Black" panose="020B0A04020102020204" pitchFamily="34" charset="0"/>
              </a:rPr>
              <a:t>Розпорядження</a:t>
            </a:r>
          </a:p>
          <a:p>
            <a:pPr algn="ctr" eaLnBrk="1" hangingPunct="1"/>
            <a:r>
              <a:rPr lang="uk-UA" altLang="ru-RU" sz="1600">
                <a:solidFill>
                  <a:srgbClr val="002060"/>
                </a:solidFill>
                <a:latin typeface="Arial Black" panose="020B0A04020102020204" pitchFamily="34" charset="0"/>
              </a:rPr>
              <a:t>Міського голови</a:t>
            </a:r>
          </a:p>
          <a:p>
            <a:pPr algn="ctr" eaLnBrk="1" hangingPunct="1"/>
            <a:r>
              <a:rPr lang="uk-UA" altLang="ru-RU" sz="1200">
                <a:solidFill>
                  <a:srgbClr val="002060"/>
                </a:solidFill>
                <a:latin typeface="Arial Black" panose="020B0A04020102020204" pitchFamily="34" charset="0"/>
              </a:rPr>
              <a:t>№ 135 від 27.02.2015р.</a:t>
            </a:r>
          </a:p>
        </p:txBody>
      </p:sp>
      <p:pic>
        <p:nvPicPr>
          <p:cNvPr id="82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963988"/>
            <a:ext cx="192563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3929063"/>
            <a:ext cx="19240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pic>
        <p:nvPicPr>
          <p:cNvPr id="8203" name="Picture 4" descr="http://rada.info/upload/gerb/melitop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692150"/>
            <a:ext cx="28829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Прямоугольник 13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2"/>
          <p:cNvSpPr>
            <a:spLocks noChangeArrowheads="1"/>
          </p:cNvSpPr>
          <p:nvPr/>
        </p:nvSpPr>
        <p:spPr bwMode="auto">
          <a:xfrm>
            <a:off x="82550" y="90488"/>
            <a:ext cx="9639300" cy="4016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ІІ ЕТАП – РОБОТА КОМАНД</a:t>
            </a:r>
            <a:endParaRPr lang="uk-UA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0" y="669925"/>
            <a:ext cx="320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C00000"/>
                </a:solidFill>
                <a:latin typeface="Arial Black" panose="020B0A04020102020204" pitchFamily="34" charset="0"/>
              </a:rPr>
              <a:t>Основна ціль роботи</a:t>
            </a:r>
            <a:endParaRPr lang="uk-UA" altLang="ru-RU" sz="20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220" name="Прямоугольник 8"/>
          <p:cNvSpPr>
            <a:spLocks noChangeArrowheads="1"/>
          </p:cNvSpPr>
          <p:nvPr/>
        </p:nvSpPr>
        <p:spPr bwMode="auto">
          <a:xfrm>
            <a:off x="3206750" y="3652838"/>
            <a:ext cx="6503988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C00000"/>
                </a:solidFill>
                <a:latin typeface="Arial Black" panose="020B0A04020102020204" pitchFamily="34" charset="0"/>
              </a:rPr>
              <a:t>СПІЛЬНА МЕТА </a:t>
            </a:r>
            <a:endParaRPr lang="en-US" altLang="ru-RU" sz="2000" b="1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 eaLnBrk="1" hangingPunct="1"/>
            <a:r>
              <a:rPr lang="uk-UA" altLang="ru-RU" sz="2000" b="1">
                <a:solidFill>
                  <a:srgbClr val="C00000"/>
                </a:solidFill>
                <a:latin typeface="Arial Black" panose="020B0A04020102020204" pitchFamily="34" charset="0"/>
              </a:rPr>
              <a:t>Плану міжкультурної інтеграції Мелітополя</a:t>
            </a:r>
            <a:endParaRPr lang="uk-UA" altLang="ru-RU" sz="200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9222" name="Прямоугольник 1"/>
          <p:cNvSpPr>
            <a:spLocks noChangeArrowheads="1"/>
          </p:cNvSpPr>
          <p:nvPr/>
        </p:nvSpPr>
        <p:spPr bwMode="auto">
          <a:xfrm>
            <a:off x="2976563" y="601663"/>
            <a:ext cx="3676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uk-UA" altLang="ru-RU" b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яку переслідували члени робочих груп з підготовки проекту Плану </a:t>
            </a:r>
            <a:endParaRPr lang="uk-UA" altLang="ru-RU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223" name="Прямоугольник 4"/>
          <p:cNvSpPr>
            <a:spLocks noChangeArrowheads="1"/>
          </p:cNvSpPr>
          <p:nvPr/>
        </p:nvSpPr>
        <p:spPr bwMode="auto">
          <a:xfrm>
            <a:off x="66675" y="1219200"/>
            <a:ext cx="6492875" cy="181610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1600" b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працювати разом заради подальшого розвитку міжкультурного Мелітополя, як міста-лідера мережі інтеркультурних міст в Україні, створюючи умови та нові можливості для </a:t>
            </a:r>
            <a:r>
              <a:rPr lang="uk-UA" altLang="ru-RU" sz="1600" b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динамічного, інклюзивного та по-справжньому міжкультурного суспільства за участі всіх</a:t>
            </a:r>
            <a:r>
              <a:rPr lang="uk-UA" altLang="ru-RU" sz="1600" b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altLang="ru-RU" sz="1600" b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жителів міста, незалежно від </a:t>
            </a:r>
            <a:r>
              <a:rPr lang="uk-UA" altLang="ru-RU" sz="1600" b="1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їх етнічного походження, віку, статі, конфесії чи рівня освіти</a:t>
            </a:r>
            <a:endParaRPr lang="uk-UA" altLang="ru-RU" sz="160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224" name="Прямоугольник 5"/>
          <p:cNvSpPr>
            <a:spLocks noChangeArrowheads="1"/>
          </p:cNvSpPr>
          <p:nvPr/>
        </p:nvSpPr>
        <p:spPr bwMode="auto">
          <a:xfrm>
            <a:off x="5948363" y="3284538"/>
            <a:ext cx="3875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00206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Членами робочих груп була визначена</a:t>
            </a:r>
            <a:endParaRPr lang="uk-UA" altLang="ru-RU">
              <a:solidFill>
                <a:srgbClr val="00206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225" name="Прямоугольник 7"/>
          <p:cNvSpPr>
            <a:spLocks noChangeArrowheads="1"/>
          </p:cNvSpPr>
          <p:nvPr/>
        </p:nvSpPr>
        <p:spPr bwMode="auto">
          <a:xfrm>
            <a:off x="3206750" y="4435475"/>
            <a:ext cx="6503988" cy="16303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 b="1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реалізація моделі міжкультурної інтеграції як інноваційного чинника розвитку міста Мелітополя та складової частини процесу формування громадянського суспільства й консолідації української політичної нації</a:t>
            </a:r>
            <a:endParaRPr lang="uk-UA" altLang="ru-RU" sz="200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226" name="Прямоугольник 15"/>
          <p:cNvSpPr>
            <a:spLocks noChangeArrowheads="1"/>
          </p:cNvSpPr>
          <p:nvPr/>
        </p:nvSpPr>
        <p:spPr bwMode="auto">
          <a:xfrm>
            <a:off x="7727950" y="658495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pic>
        <p:nvPicPr>
          <p:cNvPr id="1030" name="Picture 6" descr="http://www.cis.minsk.by/foto/news/2546/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27210" y="3588976"/>
            <a:ext cx="2951905" cy="25829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" name="Picture 2" descr="C:\Users\4shir\Desktop\Европа_презент\Мелитополь.JPG"/>
          <p:cNvPicPr>
            <a:picLocks noChangeAspect="1" noChangeArrowheads="1"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6699783" y="931757"/>
            <a:ext cx="2934673" cy="22025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2"/>
          <p:cNvSpPr>
            <a:spLocks noChangeArrowheads="1"/>
          </p:cNvSpPr>
          <p:nvPr/>
        </p:nvSpPr>
        <p:spPr bwMode="auto">
          <a:xfrm>
            <a:off x="93663" y="552450"/>
            <a:ext cx="9628187" cy="3698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ru-RU" altLang="ru-RU">
                <a:solidFill>
                  <a:schemeClr val="bg1"/>
                </a:solidFill>
                <a:latin typeface="Arial Black" panose="020B0A04020102020204" pitchFamily="34" charset="0"/>
              </a:rPr>
              <a:t>МЕТОДИКА «ПОЗИТИВНЕ СЕГМЕНТУВАННЯ»</a:t>
            </a:r>
            <a:endParaRPr lang="uk-UA" altLang="ru-RU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243" name="Группа 9"/>
          <p:cNvGrpSpPr>
            <a:grpSpLocks/>
          </p:cNvGrpSpPr>
          <p:nvPr/>
        </p:nvGrpSpPr>
        <p:grpSpPr bwMode="auto">
          <a:xfrm>
            <a:off x="209550" y="1101725"/>
            <a:ext cx="4583113" cy="3281363"/>
            <a:chOff x="1557022" y="1543470"/>
            <a:chExt cx="7336580" cy="5074931"/>
          </a:xfrm>
        </p:grpSpPr>
        <p:pic>
          <p:nvPicPr>
            <p:cNvPr id="10252" name="Picture 4" descr="http://lyceumzv.at.ua/_tbkp/10040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1327" y="4008689"/>
              <a:ext cx="2032275" cy="203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3" name="Группа 7"/>
            <p:cNvGrpSpPr>
              <a:grpSpLocks/>
            </p:cNvGrpSpPr>
            <p:nvPr/>
          </p:nvGrpSpPr>
          <p:grpSpPr bwMode="auto">
            <a:xfrm>
              <a:off x="3430629" y="1543470"/>
              <a:ext cx="4526015" cy="4654449"/>
              <a:chOff x="5750750" y="1678684"/>
              <a:chExt cx="3820850" cy="3885371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5750153" y="1678684"/>
                <a:ext cx="2319083" cy="2197094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  <p:sp>
            <p:nvSpPr>
              <p:cNvPr id="4" name="Плюс 3"/>
              <p:cNvSpPr/>
              <p:nvPr/>
            </p:nvSpPr>
            <p:spPr>
              <a:xfrm>
                <a:off x="6295062" y="2063995"/>
                <a:ext cx="1229264" cy="1303500"/>
              </a:xfrm>
              <a:prstGeom prst="mathPlus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  <p:sp>
            <p:nvSpPr>
              <p:cNvPr id="5" name="Минус 4"/>
              <p:cNvSpPr/>
              <p:nvPr/>
            </p:nvSpPr>
            <p:spPr>
              <a:xfrm>
                <a:off x="7813944" y="2894054"/>
                <a:ext cx="1536044" cy="1057556"/>
              </a:xfrm>
              <a:prstGeom prst="mathMinus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  <p:sp>
            <p:nvSpPr>
              <p:cNvPr id="6" name="Равно 5"/>
              <p:cNvSpPr/>
              <p:nvPr/>
            </p:nvSpPr>
            <p:spPr>
              <a:xfrm>
                <a:off x="6179215" y="4047938"/>
                <a:ext cx="1645455" cy="871050"/>
              </a:xfrm>
              <a:prstGeom prst="mathEqual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5838110" y="3367495"/>
                <a:ext cx="2319085" cy="2197094"/>
              </a:xfrm>
              <a:prstGeom prst="ellipse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7251872" y="2387821"/>
                <a:ext cx="2319083" cy="2197094"/>
              </a:xfrm>
              <a:prstGeom prst="ellipse">
                <a:avLst/>
              </a:prstGeom>
              <a:noFill/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uk-UA"/>
              </a:p>
            </p:txBody>
          </p:sp>
        </p:grpSp>
        <p:pic>
          <p:nvPicPr>
            <p:cNvPr id="2050" name="Picture 2" descr="http://open.az/uploads/posts/2008-12/1229630456_big20smile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/>
            </a:blip>
            <a:srcRect/>
            <a:stretch/>
          </p:blipFill>
          <p:spPr bwMode="auto">
            <a:xfrm>
              <a:off x="2142699" y="1543470"/>
              <a:ext cx="1934593" cy="19047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55" name="Picture 6" descr="http://1.bp.blogspot.com/-hONmUv0iLFY/Ut46mZWT-TI/AAAAAAAALvk/TAbbx4YJups/s1600/99539706_smayli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022" y="4228847"/>
              <a:ext cx="2629413" cy="2389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Овал 8"/>
            <p:cNvSpPr/>
            <p:nvPr/>
          </p:nvSpPr>
          <p:spPr>
            <a:xfrm>
              <a:off x="4454043" y="2859465"/>
              <a:ext cx="1951677" cy="1868420"/>
            </a:xfrm>
            <a:prstGeom prst="ellipse">
              <a:avLst/>
            </a:prstGeom>
            <a:solidFill>
              <a:schemeClr val="bg1">
                <a:lumMod val="85000"/>
                <a:alpha val="58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uk-UA"/>
            </a:p>
          </p:txBody>
        </p:sp>
      </p:grpSp>
      <p:pic>
        <p:nvPicPr>
          <p:cNvPr id="10244" name="Диаграмма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3870325"/>
            <a:ext cx="44132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010275" y="3328988"/>
            <a:ext cx="2835275" cy="4603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rgbClr val="C00000"/>
                </a:solidFill>
                <a:latin typeface="Arial Black" pitchFamily="34" charset="0"/>
              </a:rPr>
              <a:t>Контент-</a:t>
            </a:r>
            <a:r>
              <a:rPr lang="ru-RU" sz="2400" i="1" dirty="0" err="1">
                <a:solidFill>
                  <a:srgbClr val="C00000"/>
                </a:solidFill>
                <a:latin typeface="Arial Black" pitchFamily="34" charset="0"/>
              </a:rPr>
              <a:t>аналіз</a:t>
            </a:r>
            <a:endParaRPr lang="uk-UA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Стрелка углом 12"/>
          <p:cNvSpPr/>
          <p:nvPr/>
        </p:nvSpPr>
        <p:spPr>
          <a:xfrm flipV="1">
            <a:off x="2300288" y="4246563"/>
            <a:ext cx="3227387" cy="1595437"/>
          </a:xfrm>
          <a:prstGeom prst="ben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graphicFrame>
        <p:nvGraphicFramePr>
          <p:cNvPr id="18" name="Схема 17"/>
          <p:cNvGraphicFramePr/>
          <p:nvPr/>
        </p:nvGraphicFramePr>
        <p:xfrm>
          <a:off x="4805301" y="1094929"/>
          <a:ext cx="4953000" cy="2121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248" name="Прямоугольник 19"/>
          <p:cNvSpPr>
            <a:spLocks noChangeArrowheads="1"/>
          </p:cNvSpPr>
          <p:nvPr/>
        </p:nvSpPr>
        <p:spPr bwMode="auto">
          <a:xfrm>
            <a:off x="82550" y="90488"/>
            <a:ext cx="9639300" cy="40163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uk-UA" altLang="ru-RU" sz="200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ІІ ЕТАП – РОБОТА КОМАНД</a:t>
            </a:r>
            <a:endParaRPr lang="uk-UA" altLang="ru-RU" sz="2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9" name="Picture 2" descr="F:\Презентацмя_Винница2\Презентацмя_Винница2\дерево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614863"/>
            <a:ext cx="1589088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66675" y="6591300"/>
            <a:ext cx="2365375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Magneto" panose="04030805050802020D02" pitchFamily="82" charset="0"/>
                <a:cs typeface="Aharoni" panose="02010803020104030203" pitchFamily="2" charset="-79"/>
              </a:rPr>
              <a:t>by L. Afanas’yeva, A. Orlov</a:t>
            </a:r>
          </a:p>
        </p:txBody>
      </p:sp>
      <p:sp>
        <p:nvSpPr>
          <p:cNvPr id="10251" name="Прямоугольник 22"/>
          <p:cNvSpPr>
            <a:spLocks noChangeArrowheads="1"/>
          </p:cNvSpPr>
          <p:nvPr/>
        </p:nvSpPr>
        <p:spPr bwMode="auto">
          <a:xfrm>
            <a:off x="7756525" y="6591300"/>
            <a:ext cx="2178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ru-RU" sz="140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lyudmila.csr@gmail.com</a:t>
            </a:r>
            <a:endParaRPr lang="uk-UA" altLang="ru-RU" sz="140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2701</TotalTime>
  <Words>2943</Words>
  <Application>Microsoft Office PowerPoint</Application>
  <PresentationFormat>Лист A4 (210x297 мм)</PresentationFormat>
  <Paragraphs>381</Paragraphs>
  <Slides>37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37</vt:i4>
      </vt:variant>
    </vt:vector>
  </HeadingPairs>
  <TitlesOfParts>
    <vt:vector size="48" baseType="lpstr">
      <vt:lpstr>Calibri</vt:lpstr>
      <vt:lpstr>Arial</vt:lpstr>
      <vt:lpstr>Calibri Light</vt:lpstr>
      <vt:lpstr>Arial Black</vt:lpstr>
      <vt:lpstr>Magneto</vt:lpstr>
      <vt:lpstr>Aharoni</vt:lpstr>
      <vt:lpstr>Times New Roman</vt:lpstr>
      <vt:lpstr>Arial Narrow</vt:lpstr>
      <vt:lpstr>Wingdings</vt:lpstr>
      <vt:lpstr>Courier New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4-shir</dc:creator>
  <cp:lastModifiedBy>ИнтелКор</cp:lastModifiedBy>
  <cp:revision>113</cp:revision>
  <dcterms:created xsi:type="dcterms:W3CDTF">2015-05-07T02:40:17Z</dcterms:created>
  <dcterms:modified xsi:type="dcterms:W3CDTF">2018-02-21T10:37:54Z</dcterms:modified>
</cp:coreProperties>
</file>