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71" r:id="rId3"/>
    <p:sldId id="258" r:id="rId4"/>
    <p:sldId id="259" r:id="rId5"/>
    <p:sldId id="263" r:id="rId6"/>
    <p:sldId id="268" r:id="rId7"/>
    <p:sldId id="260" r:id="rId8"/>
    <p:sldId id="276" r:id="rId9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ontserrat" panose="020B0604020202020204" charset="-52"/>
      <p:bold r:id="rId15"/>
      <p:boldItalic r:id="rId16"/>
    </p:embeddedFont>
    <p:embeddedFont>
      <p:font typeface="Montserrat Black" panose="020B0604020202020204" charset="-52"/>
      <p:bold r:id="rId17"/>
      <p:boldItalic r:id="rId18"/>
    </p:embeddedFont>
    <p:embeddedFont>
      <p:font typeface="Montserrat ExtraBold" panose="020B0604020202020204" charset="-52"/>
      <p:bold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C3A"/>
    <a:srgbClr val="170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8760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90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0126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0007"/>
            </a:gs>
            <a:gs pos="37700">
              <a:srgbClr val="050025"/>
            </a:gs>
            <a:gs pos="100000">
              <a:srgbClr val="0A005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/>
          <p:nvPr/>
        </p:nvSpPr>
        <p:spPr>
          <a:xfrm>
            <a:off x="0" y="-2857500"/>
            <a:ext cx="20483191" cy="16051373"/>
          </a:xfrm>
          <a:custGeom>
            <a:avLst/>
            <a:gdLst/>
            <a:ahLst/>
            <a:cxnLst/>
            <a:rect l="l" t="t" r="r" b="b"/>
            <a:pathLst>
              <a:path w="19188001" h="15036415" extrusionOk="0">
                <a:moveTo>
                  <a:pt x="0" y="0"/>
                </a:moveTo>
                <a:lnTo>
                  <a:pt x="19188001" y="0"/>
                </a:lnTo>
                <a:lnTo>
                  <a:pt x="19188001" y="15036415"/>
                </a:lnTo>
                <a:lnTo>
                  <a:pt x="0" y="150364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/>
            </a:stretch>
          </a:blipFill>
          <a:ln>
            <a:noFill/>
          </a:ln>
        </p:spPr>
      </p:sp>
      <p:grpSp>
        <p:nvGrpSpPr>
          <p:cNvPr id="86" name="Google Shape;86;p14"/>
          <p:cNvGrpSpPr/>
          <p:nvPr/>
        </p:nvGrpSpPr>
        <p:grpSpPr>
          <a:xfrm>
            <a:off x="2988697" y="-956144"/>
            <a:ext cx="12310606" cy="12310606"/>
            <a:chOff x="0" y="0"/>
            <a:chExt cx="812800" cy="812800"/>
          </a:xfrm>
        </p:grpSpPr>
        <p:sp>
          <p:nvSpPr>
            <p:cNvPr id="87" name="Google Shape;87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8227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7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14"/>
          <p:cNvGrpSpPr/>
          <p:nvPr/>
        </p:nvGrpSpPr>
        <p:grpSpPr>
          <a:xfrm>
            <a:off x="4206229" y="-379084"/>
            <a:ext cx="10175681" cy="10175681"/>
            <a:chOff x="0" y="0"/>
            <a:chExt cx="812800" cy="812800"/>
          </a:xfrm>
        </p:grpSpPr>
        <p:sp>
          <p:nvSpPr>
            <p:cNvPr id="90" name="Google Shape;90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8227E8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4"/>
            <p:cNvSpPr txBox="1"/>
            <p:nvPr/>
          </p:nvSpPr>
          <p:spPr>
            <a:xfrm>
              <a:off x="70759" y="55243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7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4"/>
          <p:cNvGrpSpPr/>
          <p:nvPr/>
        </p:nvGrpSpPr>
        <p:grpSpPr>
          <a:xfrm>
            <a:off x="13223029" y="3474341"/>
            <a:ext cx="1704930" cy="1704930"/>
            <a:chOff x="0" y="0"/>
            <a:chExt cx="812800" cy="812800"/>
          </a:xfrm>
        </p:grpSpPr>
        <p:sp>
          <p:nvSpPr>
            <p:cNvPr id="100" name="Google Shape;100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marR="0" lvl="0" indent="0" algn="ctr" rtl="0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4"/>
          <p:cNvGrpSpPr/>
          <p:nvPr/>
        </p:nvGrpSpPr>
        <p:grpSpPr>
          <a:xfrm>
            <a:off x="4894215" y="7600589"/>
            <a:ext cx="825479" cy="825479"/>
            <a:chOff x="0" y="0"/>
            <a:chExt cx="812800" cy="812800"/>
          </a:xfrm>
        </p:grpSpPr>
        <p:sp>
          <p:nvSpPr>
            <p:cNvPr id="103" name="Google Shape;103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marR="0" lvl="0" indent="0" algn="ctr" rtl="0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4"/>
          <p:cNvGrpSpPr/>
          <p:nvPr/>
        </p:nvGrpSpPr>
        <p:grpSpPr>
          <a:xfrm>
            <a:off x="3196655" y="1499601"/>
            <a:ext cx="1784526" cy="1784526"/>
            <a:chOff x="0" y="0"/>
            <a:chExt cx="812800" cy="812800"/>
          </a:xfrm>
        </p:grpSpPr>
        <p:sp>
          <p:nvSpPr>
            <p:cNvPr id="106" name="Google Shape;106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marR="0" lvl="0" indent="0" algn="ctr" rtl="0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14"/>
          <p:cNvGrpSpPr/>
          <p:nvPr/>
        </p:nvGrpSpPr>
        <p:grpSpPr>
          <a:xfrm>
            <a:off x="12689298" y="8426069"/>
            <a:ext cx="832231" cy="832231"/>
            <a:chOff x="0" y="0"/>
            <a:chExt cx="812800" cy="812800"/>
          </a:xfrm>
        </p:grpSpPr>
        <p:sp>
          <p:nvSpPr>
            <p:cNvPr id="109" name="Google Shape;109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marR="0" lvl="0" indent="0" algn="ctr" rtl="0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111;p14"/>
          <p:cNvGrpSpPr/>
          <p:nvPr/>
        </p:nvGrpSpPr>
        <p:grpSpPr>
          <a:xfrm>
            <a:off x="8631785" y="711249"/>
            <a:ext cx="1024431" cy="1024431"/>
            <a:chOff x="0" y="0"/>
            <a:chExt cx="812800" cy="812800"/>
          </a:xfrm>
        </p:grpSpPr>
        <p:sp>
          <p:nvSpPr>
            <p:cNvPr id="112" name="Google Shape;112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marR="0" lvl="0" indent="0" algn="ctr" rtl="0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4"/>
          <p:cNvSpPr/>
          <p:nvPr/>
        </p:nvSpPr>
        <p:spPr>
          <a:xfrm>
            <a:off x="593570" y="2609429"/>
            <a:ext cx="5206170" cy="8208706"/>
          </a:xfrm>
          <a:custGeom>
            <a:avLst/>
            <a:gdLst/>
            <a:ahLst/>
            <a:cxnLst/>
            <a:rect l="l" t="t" r="r" b="b"/>
            <a:pathLst>
              <a:path w="5206170" h="8208706" extrusionOk="0">
                <a:moveTo>
                  <a:pt x="0" y="0"/>
                </a:moveTo>
                <a:lnTo>
                  <a:pt x="5206170" y="0"/>
                </a:lnTo>
                <a:lnTo>
                  <a:pt x="5206170" y="8208706"/>
                </a:lnTo>
                <a:lnTo>
                  <a:pt x="0" y="8208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66846" t="-6221" r="-84371"/>
            </a:stretch>
          </a:blipFill>
          <a:ln>
            <a:noFill/>
          </a:ln>
        </p:spPr>
      </p:sp>
      <p:grpSp>
        <p:nvGrpSpPr>
          <p:cNvPr id="115" name="Google Shape;115;p14"/>
          <p:cNvGrpSpPr/>
          <p:nvPr/>
        </p:nvGrpSpPr>
        <p:grpSpPr>
          <a:xfrm>
            <a:off x="811135" y="1735679"/>
            <a:ext cx="435130" cy="435130"/>
            <a:chOff x="0" y="0"/>
            <a:chExt cx="812800" cy="812800"/>
          </a:xfrm>
        </p:grpSpPr>
        <p:sp>
          <p:nvSpPr>
            <p:cNvPr id="116" name="Google Shape;116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marR="0" lvl="0" indent="0" algn="ctr" rtl="0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p14"/>
          <p:cNvGrpSpPr/>
          <p:nvPr/>
        </p:nvGrpSpPr>
        <p:grpSpPr>
          <a:xfrm>
            <a:off x="16824170" y="2391864"/>
            <a:ext cx="435130" cy="435130"/>
            <a:chOff x="0" y="0"/>
            <a:chExt cx="812800" cy="812800"/>
          </a:xfrm>
        </p:grpSpPr>
        <p:sp>
          <p:nvSpPr>
            <p:cNvPr id="119" name="Google Shape;119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marR="0" lvl="0" indent="0" algn="ctr" rtl="0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121;p14"/>
          <p:cNvSpPr/>
          <p:nvPr/>
        </p:nvSpPr>
        <p:spPr>
          <a:xfrm>
            <a:off x="12965854" y="2609429"/>
            <a:ext cx="5322146" cy="7655492"/>
          </a:xfrm>
          <a:custGeom>
            <a:avLst/>
            <a:gdLst/>
            <a:ahLst/>
            <a:cxnLst/>
            <a:rect l="l" t="t" r="r" b="b"/>
            <a:pathLst>
              <a:path w="5322146" h="7655492" extrusionOk="0">
                <a:moveTo>
                  <a:pt x="0" y="0"/>
                </a:moveTo>
                <a:lnTo>
                  <a:pt x="5322146" y="0"/>
                </a:lnTo>
                <a:lnTo>
                  <a:pt x="5322146" y="7655492"/>
                </a:lnTo>
                <a:lnTo>
                  <a:pt x="0" y="7655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50868" r="-64885"/>
            </a:stretch>
          </a:blipFill>
          <a:ln>
            <a:noFill/>
          </a:ln>
        </p:spPr>
      </p:sp>
      <p:sp>
        <p:nvSpPr>
          <p:cNvPr id="122" name="Google Shape;122;p14"/>
          <p:cNvSpPr txBox="1"/>
          <p:nvPr/>
        </p:nvSpPr>
        <p:spPr>
          <a:xfrm>
            <a:off x="5390362" y="3746504"/>
            <a:ext cx="7733400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8000" i="0" u="none" strike="noStrike" cap="none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Управління ризиками</a:t>
            </a:r>
            <a:endParaRPr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23" name="Google Shape;123;p14"/>
          <p:cNvGrpSpPr/>
          <p:nvPr/>
        </p:nvGrpSpPr>
        <p:grpSpPr>
          <a:xfrm>
            <a:off x="8431168" y="9258300"/>
            <a:ext cx="1425663" cy="1425663"/>
            <a:chOff x="0" y="0"/>
            <a:chExt cx="812800" cy="812800"/>
          </a:xfrm>
        </p:grpSpPr>
        <p:sp>
          <p:nvSpPr>
            <p:cNvPr id="124" name="Google Shape;124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marR="0" lvl="0" indent="0" algn="ctr" rtl="0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29"/>
          <p:cNvSpPr/>
          <p:nvPr/>
        </p:nvSpPr>
        <p:spPr>
          <a:xfrm>
            <a:off x="-3998035" y="-3557730"/>
            <a:ext cx="21051695" cy="12554465"/>
          </a:xfrm>
          <a:custGeom>
            <a:avLst/>
            <a:gdLst/>
            <a:ahLst/>
            <a:cxnLst/>
            <a:rect l="l" t="t" r="r" b="b"/>
            <a:pathLst>
              <a:path w="19094508" h="11387270" extrusionOk="0">
                <a:moveTo>
                  <a:pt x="0" y="0"/>
                </a:moveTo>
                <a:lnTo>
                  <a:pt x="19094508" y="0"/>
                </a:lnTo>
                <a:lnTo>
                  <a:pt x="19094508" y="11387270"/>
                </a:lnTo>
                <a:lnTo>
                  <a:pt x="0" y="113872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/>
            </a:stretch>
          </a:blipFill>
          <a:ln>
            <a:noFill/>
          </a:ln>
        </p:spPr>
      </p:sp>
      <p:sp>
        <p:nvSpPr>
          <p:cNvPr id="1354" name="Google Shape;1354;p29"/>
          <p:cNvSpPr txBox="1"/>
          <p:nvPr/>
        </p:nvSpPr>
        <p:spPr>
          <a:xfrm>
            <a:off x="-164123" y="486140"/>
            <a:ext cx="3508502" cy="4412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234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5" name="Google Shape;1355;p29"/>
          <p:cNvPicPr preferRelativeResize="0"/>
          <p:nvPr/>
        </p:nvPicPr>
        <p:blipFill rotWithShape="1">
          <a:blip r:embed="rId4">
            <a:alphaModFix/>
          </a:blip>
          <a:srcRect t="4399" b="4400"/>
          <a:stretch/>
        </p:blipFill>
        <p:spPr>
          <a:xfrm>
            <a:off x="943060" y="4367714"/>
            <a:ext cx="3448825" cy="2380586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p29"/>
          <p:cNvSpPr txBox="1"/>
          <p:nvPr/>
        </p:nvSpPr>
        <p:spPr>
          <a:xfrm>
            <a:off x="2410940" y="1754351"/>
            <a:ext cx="81153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000" b="1" i="0" u="none" strike="noStrike" cap="none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А ви знали що</a:t>
            </a:r>
            <a:endParaRPr dirty="0"/>
          </a:p>
        </p:txBody>
      </p:sp>
      <p:sp>
        <p:nvSpPr>
          <p:cNvPr id="1359" name="Google Shape;1359;p29"/>
          <p:cNvSpPr txBox="1"/>
          <p:nvPr/>
        </p:nvSpPr>
        <p:spPr>
          <a:xfrm>
            <a:off x="9826483" y="1413915"/>
            <a:ext cx="7430276" cy="192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30000"/>
              </a:lnSpc>
            </a:pPr>
            <a:r>
              <a:rPr lang="uk-UA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за даними провідних світових аналітичних центрів та неурядових організацій, які проводять міжнародні дослідження найбільшими ризиками є</a:t>
            </a:r>
            <a:endParaRPr sz="2400" dirty="0"/>
          </a:p>
        </p:txBody>
      </p:sp>
      <p:sp>
        <p:nvSpPr>
          <p:cNvPr id="1360" name="Google Shape;1360;p29"/>
          <p:cNvSpPr txBox="1"/>
          <p:nvPr/>
        </p:nvSpPr>
        <p:spPr>
          <a:xfrm>
            <a:off x="312458" y="6965773"/>
            <a:ext cx="4057650" cy="49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99" b="1" dirty="0">
                <a:solidFill>
                  <a:srgbClr val="FFFFFF"/>
                </a:solidFill>
                <a:latin typeface="Montserrat"/>
                <a:sym typeface="Montserrat"/>
              </a:rPr>
              <a:t>РИЗИК 1</a:t>
            </a:r>
            <a:endParaRPr dirty="0"/>
          </a:p>
        </p:txBody>
      </p:sp>
      <p:sp>
        <p:nvSpPr>
          <p:cNvPr id="1361" name="Google Shape;1361;p29"/>
          <p:cNvSpPr txBox="1"/>
          <p:nvPr/>
        </p:nvSpPr>
        <p:spPr>
          <a:xfrm>
            <a:off x="638647" y="7580165"/>
            <a:ext cx="3554440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диверсифікація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геополітичних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ризиків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і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загроз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глобального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екстремізму</a:t>
            </a:r>
            <a:endParaRPr dirty="0"/>
          </a:p>
        </p:txBody>
      </p:sp>
      <p:sp>
        <p:nvSpPr>
          <p:cNvPr id="1362" name="Google Shape;1362;p29"/>
          <p:cNvSpPr txBox="1"/>
          <p:nvPr/>
        </p:nvSpPr>
        <p:spPr>
          <a:xfrm>
            <a:off x="4558099" y="6912864"/>
            <a:ext cx="4057650" cy="49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99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РИЗИК 2</a:t>
            </a:r>
            <a:endParaRPr dirty="0"/>
          </a:p>
        </p:txBody>
      </p:sp>
      <p:sp>
        <p:nvSpPr>
          <p:cNvPr id="1363" name="Google Shape;1363;p29"/>
          <p:cNvSpPr txBox="1"/>
          <p:nvPr/>
        </p:nvSpPr>
        <p:spPr>
          <a:xfrm>
            <a:off x="4696297" y="7704692"/>
            <a:ext cx="391945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поглиблення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політичної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поляризації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та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соціальних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заворушень</a:t>
            </a:r>
            <a:endParaRPr dirty="0"/>
          </a:p>
        </p:txBody>
      </p:sp>
      <p:sp>
        <p:nvSpPr>
          <p:cNvPr id="1364" name="Google Shape;1364;p29"/>
          <p:cNvSpPr txBox="1"/>
          <p:nvPr/>
        </p:nvSpPr>
        <p:spPr>
          <a:xfrm>
            <a:off x="8869868" y="6846933"/>
            <a:ext cx="4057650" cy="49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99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РИЗИК 3</a:t>
            </a:r>
            <a:endParaRPr dirty="0"/>
          </a:p>
        </p:txBody>
      </p:sp>
      <p:sp>
        <p:nvSpPr>
          <p:cNvPr id="1365" name="Google Shape;1365;p29"/>
          <p:cNvSpPr txBox="1"/>
          <p:nvPr/>
        </p:nvSpPr>
        <p:spPr>
          <a:xfrm>
            <a:off x="9118959" y="7545692"/>
            <a:ext cx="380855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небезпека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зриву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глобальної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співпраці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кібермережах</a:t>
            </a:r>
            <a:endParaRPr dirty="0"/>
          </a:p>
        </p:txBody>
      </p:sp>
      <p:pic>
        <p:nvPicPr>
          <p:cNvPr id="5122" name="Picture 2" descr="Кібербезпека в умовах розгортання четвертої промислової революції (industry  4.0): виклики та можливості для України | Національний інститут  стратегічних досліджень">
            <a:extLst>
              <a:ext uri="{FF2B5EF4-FFF2-40B4-BE49-F238E27FC236}">
                <a16:creationId xmlns:a16="http://schemas.microsoft.com/office/drawing/2014/main" id="{D5A04567-92A7-4874-89E7-36990369D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557" y="4338535"/>
            <a:ext cx="4064688" cy="2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Типы, виды и цели кадровой политики организации">
            <a:extLst>
              <a:ext uri="{FF2B5EF4-FFF2-40B4-BE49-F238E27FC236}">
                <a16:creationId xmlns:a16="http://schemas.microsoft.com/office/drawing/2014/main" id="{120DCBD2-302F-4C4D-8AC9-50301096C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09" y="4416881"/>
            <a:ext cx="3448824" cy="214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Енергетична криза — у МЕА вважають, що світ уперше зіштовхнувся з  енергетичною кризою | Chas.News">
            <a:extLst>
              <a:ext uri="{FF2B5EF4-FFF2-40B4-BE49-F238E27FC236}">
                <a16:creationId xmlns:a16="http://schemas.microsoft.com/office/drawing/2014/main" id="{3C9C6A66-1259-4B84-9C89-965E64A62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256" y="4338535"/>
            <a:ext cx="3577384" cy="23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364;p29">
            <a:extLst>
              <a:ext uri="{FF2B5EF4-FFF2-40B4-BE49-F238E27FC236}">
                <a16:creationId xmlns:a16="http://schemas.microsoft.com/office/drawing/2014/main" id="{9CA62A4B-8686-49E2-8962-3701599BA097}"/>
              </a:ext>
            </a:extLst>
          </p:cNvPr>
          <p:cNvSpPr txBox="1"/>
          <p:nvPr/>
        </p:nvSpPr>
        <p:spPr>
          <a:xfrm>
            <a:off x="13334990" y="6862703"/>
            <a:ext cx="4057650" cy="49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99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РИЗИК 4</a:t>
            </a:r>
            <a:endParaRPr dirty="0"/>
          </a:p>
        </p:txBody>
      </p:sp>
      <p:sp>
        <p:nvSpPr>
          <p:cNvPr id="21" name="Google Shape;1365;p29">
            <a:extLst>
              <a:ext uri="{FF2B5EF4-FFF2-40B4-BE49-F238E27FC236}">
                <a16:creationId xmlns:a16="http://schemas.microsoft.com/office/drawing/2014/main" id="{F23C61C0-ACA1-4DB8-BAAF-7C79A20265D5}"/>
              </a:ext>
            </a:extLst>
          </p:cNvPr>
          <p:cNvSpPr txBox="1"/>
          <p:nvPr/>
        </p:nvSpPr>
        <p:spPr>
          <a:xfrm>
            <a:off x="13541621" y="7567497"/>
            <a:ext cx="4057650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операційні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ризики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пов’язані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з глобальною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енергетичною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продовольчою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кризою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та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кризою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ланцюга</a:t>
            </a: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поставок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2259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"/>
          <p:cNvSpPr/>
          <p:nvPr/>
        </p:nvSpPr>
        <p:spPr>
          <a:xfrm>
            <a:off x="0" y="-1074420"/>
            <a:ext cx="27066329" cy="15339535"/>
          </a:xfrm>
          <a:custGeom>
            <a:avLst/>
            <a:gdLst/>
            <a:ahLst/>
            <a:cxnLst/>
            <a:rect l="l" t="t" r="r" b="b"/>
            <a:pathLst>
              <a:path w="23383438" h="13945032" extrusionOk="0">
                <a:moveTo>
                  <a:pt x="0" y="0"/>
                </a:moveTo>
                <a:lnTo>
                  <a:pt x="23383437" y="0"/>
                </a:lnTo>
                <a:lnTo>
                  <a:pt x="23383437" y="13945032"/>
                </a:lnTo>
                <a:lnTo>
                  <a:pt x="0" y="13945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/>
            </a:stretch>
          </a:blipFill>
          <a:ln>
            <a:noFill/>
          </a:ln>
        </p:spPr>
      </p:sp>
      <p:sp>
        <p:nvSpPr>
          <p:cNvPr id="252" name="Google Shape;252;p16"/>
          <p:cNvSpPr txBox="1"/>
          <p:nvPr/>
        </p:nvSpPr>
        <p:spPr>
          <a:xfrm>
            <a:off x="543759" y="2126733"/>
            <a:ext cx="86002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000" i="0" u="none" strike="noStrike" cap="none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Запрошую на курс</a:t>
            </a:r>
            <a:endParaRPr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3" name="Google Shape;253;p16"/>
          <p:cNvSpPr txBox="1"/>
          <p:nvPr/>
        </p:nvSpPr>
        <p:spPr>
          <a:xfrm>
            <a:off x="10151211" y="6837146"/>
            <a:ext cx="7377528" cy="128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0011"/>
              </a:lnSpc>
            </a:pP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де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поділюся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з вами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ідеями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</a:p>
          <a:p>
            <a:pPr lvl="0" algn="ctr">
              <a:lnSpc>
                <a:spcPct val="130011"/>
              </a:lnSpc>
            </a:pP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як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захистити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бізнес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від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ризиків</a:t>
            </a:r>
            <a:endParaRPr sz="3200" dirty="0"/>
          </a:p>
        </p:txBody>
      </p:sp>
      <p:pic>
        <p:nvPicPr>
          <p:cNvPr id="254" name="Google Shape;254;p16"/>
          <p:cNvPicPr preferRelativeResize="0"/>
          <p:nvPr/>
        </p:nvPicPr>
        <p:blipFill rotWithShape="1">
          <a:blip r:embed="rId4">
            <a:alphaModFix/>
          </a:blip>
          <a:srcRect t="6918" b="6918"/>
          <a:stretch/>
        </p:blipFill>
        <p:spPr>
          <a:xfrm>
            <a:off x="9144000" y="847130"/>
            <a:ext cx="7670064" cy="440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Головні ризики для світової економіки. Чого найбільше бояться фінансисти у  2019 | Економічна правда">
            <a:extLst>
              <a:ext uri="{FF2B5EF4-FFF2-40B4-BE49-F238E27FC236}">
                <a16:creationId xmlns:a16="http://schemas.microsoft.com/office/drawing/2014/main" id="{83282A41-8A34-4920-8B70-5B93213B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6" y="4143409"/>
            <a:ext cx="9032139" cy="555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"/>
          <p:cNvSpPr/>
          <p:nvPr/>
        </p:nvSpPr>
        <p:spPr>
          <a:xfrm>
            <a:off x="-779353" y="4020704"/>
            <a:ext cx="15086879" cy="11822627"/>
          </a:xfrm>
          <a:custGeom>
            <a:avLst/>
            <a:gdLst/>
            <a:ahLst/>
            <a:cxnLst/>
            <a:rect l="l" t="t" r="r" b="b"/>
            <a:pathLst>
              <a:path w="15086879" h="11822627" extrusionOk="0">
                <a:moveTo>
                  <a:pt x="0" y="0"/>
                </a:moveTo>
                <a:lnTo>
                  <a:pt x="15086879" y="0"/>
                </a:lnTo>
                <a:lnTo>
                  <a:pt x="15086879" y="11822627"/>
                </a:lnTo>
                <a:lnTo>
                  <a:pt x="0" y="11822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/>
            </a:stretch>
          </a:blipFill>
          <a:ln>
            <a:noFill/>
          </a:ln>
        </p:spPr>
      </p:sp>
      <p:sp>
        <p:nvSpPr>
          <p:cNvPr id="261" name="Google Shape;261;p17"/>
          <p:cNvSpPr txBox="1"/>
          <p:nvPr/>
        </p:nvSpPr>
        <p:spPr>
          <a:xfrm>
            <a:off x="712550" y="1370664"/>
            <a:ext cx="662070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000" b="1" i="0" u="none" strike="noStrike" cap="none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Викладачка курсу</a:t>
            </a:r>
            <a:endParaRPr dirty="0"/>
          </a:p>
        </p:txBody>
      </p:sp>
      <p:sp>
        <p:nvSpPr>
          <p:cNvPr id="262" name="Google Shape;262;p17"/>
          <p:cNvSpPr txBox="1"/>
          <p:nvPr/>
        </p:nvSpPr>
        <p:spPr>
          <a:xfrm>
            <a:off x="1028700" y="4447915"/>
            <a:ext cx="6001268" cy="3921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4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ЗАХАРОВА </a:t>
            </a:r>
          </a:p>
          <a:p>
            <a:pPr lvl="0">
              <a:lnSpc>
                <a:spcPct val="130000"/>
              </a:lnSpc>
            </a:pPr>
            <a:r>
              <a:rPr lang="ru-RU" sz="4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Наталя </a:t>
            </a:r>
            <a:r>
              <a:rPr lang="ru-RU" sz="4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Юріївна</a:t>
            </a:r>
            <a:endParaRPr lang="ru-RU" sz="4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130000"/>
              </a:lnSpc>
            </a:pP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канд.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екон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наук, доцент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кафедри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управління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та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адміністрування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lvl="0">
              <a:lnSpc>
                <a:spcPct val="130000"/>
              </a:lnSpc>
            </a:pPr>
            <a:endParaRPr lang="ru-RU" sz="2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63" name="Google Shape;263;p17"/>
          <p:cNvGrpSpPr/>
          <p:nvPr/>
        </p:nvGrpSpPr>
        <p:grpSpPr>
          <a:xfrm>
            <a:off x="7629173" y="0"/>
            <a:ext cx="3029653" cy="3218843"/>
            <a:chOff x="0" y="0"/>
            <a:chExt cx="4039538" cy="4291790"/>
          </a:xfrm>
        </p:grpSpPr>
        <p:grpSp>
          <p:nvGrpSpPr>
            <p:cNvPr id="264" name="Google Shape;264;p17"/>
            <p:cNvGrpSpPr/>
            <p:nvPr/>
          </p:nvGrpSpPr>
          <p:grpSpPr>
            <a:xfrm>
              <a:off x="1433129" y="0"/>
              <a:ext cx="433118" cy="433118"/>
              <a:chOff x="0" y="0"/>
              <a:chExt cx="812800" cy="812800"/>
            </a:xfrm>
          </p:grpSpPr>
          <p:sp>
            <p:nvSpPr>
              <p:cNvPr id="265" name="Google Shape;265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" name="Google Shape;267;p17"/>
            <p:cNvGrpSpPr/>
            <p:nvPr/>
          </p:nvGrpSpPr>
          <p:grpSpPr>
            <a:xfrm>
              <a:off x="2165021" y="0"/>
              <a:ext cx="433118" cy="433118"/>
              <a:chOff x="0" y="0"/>
              <a:chExt cx="812800" cy="812800"/>
            </a:xfrm>
          </p:grpSpPr>
          <p:sp>
            <p:nvSpPr>
              <p:cNvPr id="268" name="Google Shape;268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0" name="Google Shape;270;p17"/>
            <p:cNvGrpSpPr/>
            <p:nvPr/>
          </p:nvGrpSpPr>
          <p:grpSpPr>
            <a:xfrm>
              <a:off x="2899415" y="0"/>
              <a:ext cx="433118" cy="433118"/>
              <a:chOff x="0" y="0"/>
              <a:chExt cx="812800" cy="812800"/>
            </a:xfrm>
          </p:grpSpPr>
          <p:sp>
            <p:nvSpPr>
              <p:cNvPr id="271" name="Google Shape;27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3" name="Google Shape;273;p17"/>
            <p:cNvGrpSpPr/>
            <p:nvPr/>
          </p:nvGrpSpPr>
          <p:grpSpPr>
            <a:xfrm>
              <a:off x="721674" y="0"/>
              <a:ext cx="433118" cy="433118"/>
              <a:chOff x="0" y="0"/>
              <a:chExt cx="812800" cy="812800"/>
            </a:xfrm>
          </p:grpSpPr>
          <p:sp>
            <p:nvSpPr>
              <p:cNvPr id="274" name="Google Shape;274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6" name="Google Shape;276;p17"/>
            <p:cNvGrpSpPr/>
            <p:nvPr/>
          </p:nvGrpSpPr>
          <p:grpSpPr>
            <a:xfrm>
              <a:off x="0" y="0"/>
              <a:ext cx="433118" cy="433118"/>
              <a:chOff x="0" y="0"/>
              <a:chExt cx="812800" cy="812800"/>
            </a:xfrm>
          </p:grpSpPr>
          <p:sp>
            <p:nvSpPr>
              <p:cNvPr id="277" name="Google Shape;277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9" name="Google Shape;279;p17"/>
            <p:cNvGrpSpPr/>
            <p:nvPr/>
          </p:nvGrpSpPr>
          <p:grpSpPr>
            <a:xfrm>
              <a:off x="3606420" y="0"/>
              <a:ext cx="433118" cy="433118"/>
              <a:chOff x="0" y="0"/>
              <a:chExt cx="812800" cy="812800"/>
            </a:xfrm>
          </p:grpSpPr>
          <p:sp>
            <p:nvSpPr>
              <p:cNvPr id="280" name="Google Shape;28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2" name="Google Shape;282;p17"/>
            <p:cNvGrpSpPr/>
            <p:nvPr/>
          </p:nvGrpSpPr>
          <p:grpSpPr>
            <a:xfrm>
              <a:off x="1433129" y="767428"/>
              <a:ext cx="433118" cy="433118"/>
              <a:chOff x="0" y="0"/>
              <a:chExt cx="812800" cy="812800"/>
            </a:xfrm>
          </p:grpSpPr>
          <p:sp>
            <p:nvSpPr>
              <p:cNvPr id="283" name="Google Shape;28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5" name="Google Shape;285;p17"/>
            <p:cNvGrpSpPr/>
            <p:nvPr/>
          </p:nvGrpSpPr>
          <p:grpSpPr>
            <a:xfrm>
              <a:off x="2165021" y="767428"/>
              <a:ext cx="433118" cy="433118"/>
              <a:chOff x="0" y="0"/>
              <a:chExt cx="812800" cy="812800"/>
            </a:xfrm>
          </p:grpSpPr>
          <p:sp>
            <p:nvSpPr>
              <p:cNvPr id="286" name="Google Shape;286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8" name="Google Shape;288;p17"/>
            <p:cNvGrpSpPr/>
            <p:nvPr/>
          </p:nvGrpSpPr>
          <p:grpSpPr>
            <a:xfrm>
              <a:off x="2899415" y="767428"/>
              <a:ext cx="433118" cy="433118"/>
              <a:chOff x="0" y="0"/>
              <a:chExt cx="812800" cy="812800"/>
            </a:xfrm>
          </p:grpSpPr>
          <p:sp>
            <p:nvSpPr>
              <p:cNvPr id="289" name="Google Shape;289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1" name="Google Shape;291;p17"/>
            <p:cNvGrpSpPr/>
            <p:nvPr/>
          </p:nvGrpSpPr>
          <p:grpSpPr>
            <a:xfrm>
              <a:off x="721674" y="767428"/>
              <a:ext cx="433118" cy="433118"/>
              <a:chOff x="0" y="0"/>
              <a:chExt cx="812800" cy="812800"/>
            </a:xfrm>
          </p:grpSpPr>
          <p:sp>
            <p:nvSpPr>
              <p:cNvPr id="292" name="Google Shape;292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oogle Shape;294;p17"/>
            <p:cNvGrpSpPr/>
            <p:nvPr/>
          </p:nvGrpSpPr>
          <p:grpSpPr>
            <a:xfrm>
              <a:off x="0" y="767428"/>
              <a:ext cx="433118" cy="433118"/>
              <a:chOff x="0" y="0"/>
              <a:chExt cx="812800" cy="812800"/>
            </a:xfrm>
          </p:grpSpPr>
          <p:sp>
            <p:nvSpPr>
              <p:cNvPr id="295" name="Google Shape;295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" name="Google Shape;297;p17"/>
            <p:cNvGrpSpPr/>
            <p:nvPr/>
          </p:nvGrpSpPr>
          <p:grpSpPr>
            <a:xfrm>
              <a:off x="3606420" y="767428"/>
              <a:ext cx="433118" cy="433118"/>
              <a:chOff x="0" y="0"/>
              <a:chExt cx="812800" cy="812800"/>
            </a:xfrm>
          </p:grpSpPr>
          <p:sp>
            <p:nvSpPr>
              <p:cNvPr id="298" name="Google Shape;298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0" name="Google Shape;300;p17"/>
            <p:cNvGrpSpPr/>
            <p:nvPr/>
          </p:nvGrpSpPr>
          <p:grpSpPr>
            <a:xfrm>
              <a:off x="1433129" y="1536646"/>
              <a:ext cx="433118" cy="433118"/>
              <a:chOff x="0" y="0"/>
              <a:chExt cx="812800" cy="812800"/>
            </a:xfrm>
          </p:grpSpPr>
          <p:sp>
            <p:nvSpPr>
              <p:cNvPr id="301" name="Google Shape;30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" name="Google Shape;303;p17"/>
            <p:cNvGrpSpPr/>
            <p:nvPr/>
          </p:nvGrpSpPr>
          <p:grpSpPr>
            <a:xfrm>
              <a:off x="2165021" y="1536646"/>
              <a:ext cx="433118" cy="433118"/>
              <a:chOff x="0" y="0"/>
              <a:chExt cx="812800" cy="812800"/>
            </a:xfrm>
          </p:grpSpPr>
          <p:sp>
            <p:nvSpPr>
              <p:cNvPr id="304" name="Google Shape;304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" name="Google Shape;306;p17"/>
            <p:cNvGrpSpPr/>
            <p:nvPr/>
          </p:nvGrpSpPr>
          <p:grpSpPr>
            <a:xfrm>
              <a:off x="2899415" y="1536646"/>
              <a:ext cx="433118" cy="433118"/>
              <a:chOff x="0" y="0"/>
              <a:chExt cx="812800" cy="812800"/>
            </a:xfrm>
          </p:grpSpPr>
          <p:sp>
            <p:nvSpPr>
              <p:cNvPr id="307" name="Google Shape;307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" name="Google Shape;309;p17"/>
            <p:cNvGrpSpPr/>
            <p:nvPr/>
          </p:nvGrpSpPr>
          <p:grpSpPr>
            <a:xfrm>
              <a:off x="721674" y="1536646"/>
              <a:ext cx="433118" cy="433118"/>
              <a:chOff x="0" y="0"/>
              <a:chExt cx="812800" cy="812800"/>
            </a:xfrm>
          </p:grpSpPr>
          <p:sp>
            <p:nvSpPr>
              <p:cNvPr id="310" name="Google Shape;31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2" name="Google Shape;312;p17"/>
            <p:cNvGrpSpPr/>
            <p:nvPr/>
          </p:nvGrpSpPr>
          <p:grpSpPr>
            <a:xfrm>
              <a:off x="0" y="1536646"/>
              <a:ext cx="433118" cy="433118"/>
              <a:chOff x="0" y="0"/>
              <a:chExt cx="812800" cy="812800"/>
            </a:xfrm>
          </p:grpSpPr>
          <p:sp>
            <p:nvSpPr>
              <p:cNvPr id="313" name="Google Shape;31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" name="Google Shape;315;p17"/>
            <p:cNvGrpSpPr/>
            <p:nvPr/>
          </p:nvGrpSpPr>
          <p:grpSpPr>
            <a:xfrm>
              <a:off x="3606420" y="1536646"/>
              <a:ext cx="433118" cy="433118"/>
              <a:chOff x="0" y="0"/>
              <a:chExt cx="812800" cy="812800"/>
            </a:xfrm>
          </p:grpSpPr>
          <p:sp>
            <p:nvSpPr>
              <p:cNvPr id="316" name="Google Shape;316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17"/>
            <p:cNvGrpSpPr/>
            <p:nvPr/>
          </p:nvGrpSpPr>
          <p:grpSpPr>
            <a:xfrm>
              <a:off x="1433129" y="2305864"/>
              <a:ext cx="433118" cy="433118"/>
              <a:chOff x="0" y="0"/>
              <a:chExt cx="812800" cy="812800"/>
            </a:xfrm>
          </p:grpSpPr>
          <p:sp>
            <p:nvSpPr>
              <p:cNvPr id="319" name="Google Shape;319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" name="Google Shape;321;p17"/>
            <p:cNvGrpSpPr/>
            <p:nvPr/>
          </p:nvGrpSpPr>
          <p:grpSpPr>
            <a:xfrm>
              <a:off x="2165021" y="2305864"/>
              <a:ext cx="433118" cy="433118"/>
              <a:chOff x="0" y="0"/>
              <a:chExt cx="812800" cy="812800"/>
            </a:xfrm>
          </p:grpSpPr>
          <p:sp>
            <p:nvSpPr>
              <p:cNvPr id="322" name="Google Shape;322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4" name="Google Shape;324;p17"/>
            <p:cNvGrpSpPr/>
            <p:nvPr/>
          </p:nvGrpSpPr>
          <p:grpSpPr>
            <a:xfrm>
              <a:off x="2899415" y="2305864"/>
              <a:ext cx="433118" cy="433118"/>
              <a:chOff x="0" y="0"/>
              <a:chExt cx="812800" cy="812800"/>
            </a:xfrm>
          </p:grpSpPr>
          <p:sp>
            <p:nvSpPr>
              <p:cNvPr id="325" name="Google Shape;325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" name="Google Shape;327;p17"/>
            <p:cNvGrpSpPr/>
            <p:nvPr/>
          </p:nvGrpSpPr>
          <p:grpSpPr>
            <a:xfrm>
              <a:off x="721674" y="2305864"/>
              <a:ext cx="433118" cy="433118"/>
              <a:chOff x="0" y="0"/>
              <a:chExt cx="812800" cy="812800"/>
            </a:xfrm>
          </p:grpSpPr>
          <p:sp>
            <p:nvSpPr>
              <p:cNvPr id="328" name="Google Shape;328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0" name="Google Shape;330;p17"/>
            <p:cNvGrpSpPr/>
            <p:nvPr/>
          </p:nvGrpSpPr>
          <p:grpSpPr>
            <a:xfrm>
              <a:off x="0" y="2305864"/>
              <a:ext cx="433118" cy="433118"/>
              <a:chOff x="0" y="0"/>
              <a:chExt cx="812800" cy="812800"/>
            </a:xfrm>
          </p:grpSpPr>
          <p:sp>
            <p:nvSpPr>
              <p:cNvPr id="331" name="Google Shape;33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3" name="Google Shape;333;p17"/>
            <p:cNvGrpSpPr/>
            <p:nvPr/>
          </p:nvGrpSpPr>
          <p:grpSpPr>
            <a:xfrm>
              <a:off x="3606420" y="2305864"/>
              <a:ext cx="433118" cy="433118"/>
              <a:chOff x="0" y="0"/>
              <a:chExt cx="812800" cy="812800"/>
            </a:xfrm>
          </p:grpSpPr>
          <p:sp>
            <p:nvSpPr>
              <p:cNvPr id="334" name="Google Shape;334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" name="Google Shape;336;p17"/>
            <p:cNvGrpSpPr/>
            <p:nvPr/>
          </p:nvGrpSpPr>
          <p:grpSpPr>
            <a:xfrm>
              <a:off x="1433129" y="3082268"/>
              <a:ext cx="433118" cy="433118"/>
              <a:chOff x="0" y="0"/>
              <a:chExt cx="812800" cy="812800"/>
            </a:xfrm>
          </p:grpSpPr>
          <p:sp>
            <p:nvSpPr>
              <p:cNvPr id="337" name="Google Shape;337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9" name="Google Shape;339;p17"/>
            <p:cNvGrpSpPr/>
            <p:nvPr/>
          </p:nvGrpSpPr>
          <p:grpSpPr>
            <a:xfrm>
              <a:off x="2165021" y="3082268"/>
              <a:ext cx="433118" cy="433118"/>
              <a:chOff x="0" y="0"/>
              <a:chExt cx="812800" cy="812800"/>
            </a:xfrm>
          </p:grpSpPr>
          <p:sp>
            <p:nvSpPr>
              <p:cNvPr id="340" name="Google Shape;34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2" name="Google Shape;342;p17"/>
            <p:cNvGrpSpPr/>
            <p:nvPr/>
          </p:nvGrpSpPr>
          <p:grpSpPr>
            <a:xfrm>
              <a:off x="2899415" y="3082268"/>
              <a:ext cx="433118" cy="433118"/>
              <a:chOff x="0" y="0"/>
              <a:chExt cx="812800" cy="812800"/>
            </a:xfrm>
          </p:grpSpPr>
          <p:sp>
            <p:nvSpPr>
              <p:cNvPr id="343" name="Google Shape;34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5" name="Google Shape;345;p17"/>
            <p:cNvGrpSpPr/>
            <p:nvPr/>
          </p:nvGrpSpPr>
          <p:grpSpPr>
            <a:xfrm>
              <a:off x="721674" y="3082268"/>
              <a:ext cx="433118" cy="433118"/>
              <a:chOff x="0" y="0"/>
              <a:chExt cx="812800" cy="812800"/>
            </a:xfrm>
          </p:grpSpPr>
          <p:sp>
            <p:nvSpPr>
              <p:cNvPr id="346" name="Google Shape;346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8" name="Google Shape;348;p17"/>
            <p:cNvGrpSpPr/>
            <p:nvPr/>
          </p:nvGrpSpPr>
          <p:grpSpPr>
            <a:xfrm>
              <a:off x="0" y="3082268"/>
              <a:ext cx="433118" cy="433118"/>
              <a:chOff x="0" y="0"/>
              <a:chExt cx="812800" cy="812800"/>
            </a:xfrm>
          </p:grpSpPr>
          <p:sp>
            <p:nvSpPr>
              <p:cNvPr id="349" name="Google Shape;349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1" name="Google Shape;351;p17"/>
            <p:cNvGrpSpPr/>
            <p:nvPr/>
          </p:nvGrpSpPr>
          <p:grpSpPr>
            <a:xfrm>
              <a:off x="3606420" y="3082268"/>
              <a:ext cx="433118" cy="433118"/>
              <a:chOff x="0" y="0"/>
              <a:chExt cx="812800" cy="812800"/>
            </a:xfrm>
          </p:grpSpPr>
          <p:sp>
            <p:nvSpPr>
              <p:cNvPr id="352" name="Google Shape;352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" name="Google Shape;354;p17"/>
            <p:cNvGrpSpPr/>
            <p:nvPr/>
          </p:nvGrpSpPr>
          <p:grpSpPr>
            <a:xfrm>
              <a:off x="1433129" y="3858672"/>
              <a:ext cx="433118" cy="433118"/>
              <a:chOff x="0" y="0"/>
              <a:chExt cx="812800" cy="812800"/>
            </a:xfrm>
          </p:grpSpPr>
          <p:sp>
            <p:nvSpPr>
              <p:cNvPr id="355" name="Google Shape;355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7" name="Google Shape;357;p17"/>
            <p:cNvGrpSpPr/>
            <p:nvPr/>
          </p:nvGrpSpPr>
          <p:grpSpPr>
            <a:xfrm>
              <a:off x="2165021" y="3858672"/>
              <a:ext cx="433118" cy="433118"/>
              <a:chOff x="0" y="0"/>
              <a:chExt cx="812800" cy="812800"/>
            </a:xfrm>
          </p:grpSpPr>
          <p:sp>
            <p:nvSpPr>
              <p:cNvPr id="358" name="Google Shape;358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" name="Google Shape;360;p17"/>
            <p:cNvGrpSpPr/>
            <p:nvPr/>
          </p:nvGrpSpPr>
          <p:grpSpPr>
            <a:xfrm>
              <a:off x="2899415" y="3858672"/>
              <a:ext cx="433118" cy="433118"/>
              <a:chOff x="0" y="0"/>
              <a:chExt cx="812800" cy="812800"/>
            </a:xfrm>
          </p:grpSpPr>
          <p:sp>
            <p:nvSpPr>
              <p:cNvPr id="361" name="Google Shape;36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" name="Google Shape;363;p17"/>
            <p:cNvGrpSpPr/>
            <p:nvPr/>
          </p:nvGrpSpPr>
          <p:grpSpPr>
            <a:xfrm>
              <a:off x="721674" y="3858672"/>
              <a:ext cx="433118" cy="433118"/>
              <a:chOff x="0" y="0"/>
              <a:chExt cx="812800" cy="812800"/>
            </a:xfrm>
          </p:grpSpPr>
          <p:sp>
            <p:nvSpPr>
              <p:cNvPr id="364" name="Google Shape;364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" name="Google Shape;366;p17"/>
            <p:cNvGrpSpPr/>
            <p:nvPr/>
          </p:nvGrpSpPr>
          <p:grpSpPr>
            <a:xfrm>
              <a:off x="0" y="3858672"/>
              <a:ext cx="433118" cy="433118"/>
              <a:chOff x="0" y="0"/>
              <a:chExt cx="812800" cy="812800"/>
            </a:xfrm>
          </p:grpSpPr>
          <p:sp>
            <p:nvSpPr>
              <p:cNvPr id="367" name="Google Shape;367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" name="Google Shape;369;p17"/>
            <p:cNvGrpSpPr/>
            <p:nvPr/>
          </p:nvGrpSpPr>
          <p:grpSpPr>
            <a:xfrm>
              <a:off x="3606420" y="3858672"/>
              <a:ext cx="433118" cy="433118"/>
              <a:chOff x="0" y="0"/>
              <a:chExt cx="812800" cy="812800"/>
            </a:xfrm>
          </p:grpSpPr>
          <p:sp>
            <p:nvSpPr>
              <p:cNvPr id="370" name="Google Shape;37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EE8986-F9AD-4E1C-A292-0F3509931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6789" y="0"/>
            <a:ext cx="6831211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" name="Google Shape;686;p21"/>
          <p:cNvGrpSpPr/>
          <p:nvPr/>
        </p:nvGrpSpPr>
        <p:grpSpPr>
          <a:xfrm>
            <a:off x="0" y="1529661"/>
            <a:ext cx="2239674" cy="2379533"/>
            <a:chOff x="0" y="0"/>
            <a:chExt cx="2986233" cy="3172711"/>
          </a:xfrm>
        </p:grpSpPr>
        <p:grpSp>
          <p:nvGrpSpPr>
            <p:cNvPr id="687" name="Google Shape;687;p21"/>
            <p:cNvGrpSpPr/>
            <p:nvPr/>
          </p:nvGrpSpPr>
          <p:grpSpPr>
            <a:xfrm>
              <a:off x="1059442" y="0"/>
              <a:ext cx="320183" cy="320183"/>
              <a:chOff x="0" y="0"/>
              <a:chExt cx="812800" cy="812800"/>
            </a:xfrm>
          </p:grpSpPr>
          <p:sp>
            <p:nvSpPr>
              <p:cNvPr id="688" name="Google Shape;688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0" name="Google Shape;690;p21"/>
            <p:cNvGrpSpPr/>
            <p:nvPr/>
          </p:nvGrpSpPr>
          <p:grpSpPr>
            <a:xfrm>
              <a:off x="1600494" y="0"/>
              <a:ext cx="320183" cy="320183"/>
              <a:chOff x="0" y="0"/>
              <a:chExt cx="812800" cy="812800"/>
            </a:xfrm>
          </p:grpSpPr>
          <p:sp>
            <p:nvSpPr>
              <p:cNvPr id="691" name="Google Shape;691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3" name="Google Shape;693;p21"/>
            <p:cNvGrpSpPr/>
            <p:nvPr/>
          </p:nvGrpSpPr>
          <p:grpSpPr>
            <a:xfrm>
              <a:off x="2143396" y="0"/>
              <a:ext cx="320183" cy="320183"/>
              <a:chOff x="0" y="0"/>
              <a:chExt cx="812800" cy="812800"/>
            </a:xfrm>
          </p:grpSpPr>
          <p:sp>
            <p:nvSpPr>
              <p:cNvPr id="694" name="Google Shape;694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6" name="Google Shape;696;p21"/>
            <p:cNvGrpSpPr/>
            <p:nvPr/>
          </p:nvGrpSpPr>
          <p:grpSpPr>
            <a:xfrm>
              <a:off x="533498" y="0"/>
              <a:ext cx="320183" cy="320183"/>
              <a:chOff x="0" y="0"/>
              <a:chExt cx="812800" cy="812800"/>
            </a:xfrm>
          </p:grpSpPr>
          <p:sp>
            <p:nvSpPr>
              <p:cNvPr id="697" name="Google Shape;697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9" name="Google Shape;699;p21"/>
            <p:cNvGrpSpPr/>
            <p:nvPr/>
          </p:nvGrpSpPr>
          <p:grpSpPr>
            <a:xfrm>
              <a:off x="0" y="0"/>
              <a:ext cx="320183" cy="320183"/>
              <a:chOff x="0" y="0"/>
              <a:chExt cx="812800" cy="812800"/>
            </a:xfrm>
          </p:grpSpPr>
          <p:sp>
            <p:nvSpPr>
              <p:cNvPr id="700" name="Google Shape;700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2" name="Google Shape;702;p21"/>
            <p:cNvGrpSpPr/>
            <p:nvPr/>
          </p:nvGrpSpPr>
          <p:grpSpPr>
            <a:xfrm>
              <a:off x="2666050" y="0"/>
              <a:ext cx="320183" cy="320183"/>
              <a:chOff x="0" y="0"/>
              <a:chExt cx="812800" cy="812800"/>
            </a:xfrm>
          </p:grpSpPr>
          <p:sp>
            <p:nvSpPr>
              <p:cNvPr id="703" name="Google Shape;703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5" name="Google Shape;705;p21"/>
            <p:cNvGrpSpPr/>
            <p:nvPr/>
          </p:nvGrpSpPr>
          <p:grpSpPr>
            <a:xfrm>
              <a:off x="1059442" y="567322"/>
              <a:ext cx="320183" cy="320183"/>
              <a:chOff x="0" y="0"/>
              <a:chExt cx="812800" cy="812800"/>
            </a:xfrm>
          </p:grpSpPr>
          <p:sp>
            <p:nvSpPr>
              <p:cNvPr id="706" name="Google Shape;706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8" name="Google Shape;708;p21"/>
            <p:cNvGrpSpPr/>
            <p:nvPr/>
          </p:nvGrpSpPr>
          <p:grpSpPr>
            <a:xfrm>
              <a:off x="1600494" y="567322"/>
              <a:ext cx="320183" cy="320183"/>
              <a:chOff x="0" y="0"/>
              <a:chExt cx="812800" cy="812800"/>
            </a:xfrm>
          </p:grpSpPr>
          <p:sp>
            <p:nvSpPr>
              <p:cNvPr id="709" name="Google Shape;709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1" name="Google Shape;711;p21"/>
            <p:cNvGrpSpPr/>
            <p:nvPr/>
          </p:nvGrpSpPr>
          <p:grpSpPr>
            <a:xfrm>
              <a:off x="2143396" y="567322"/>
              <a:ext cx="320183" cy="320183"/>
              <a:chOff x="0" y="0"/>
              <a:chExt cx="812800" cy="812800"/>
            </a:xfrm>
          </p:grpSpPr>
          <p:sp>
            <p:nvSpPr>
              <p:cNvPr id="712" name="Google Shape;712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4" name="Google Shape;714;p21"/>
            <p:cNvGrpSpPr/>
            <p:nvPr/>
          </p:nvGrpSpPr>
          <p:grpSpPr>
            <a:xfrm>
              <a:off x="533498" y="567322"/>
              <a:ext cx="320183" cy="320183"/>
              <a:chOff x="0" y="0"/>
              <a:chExt cx="812800" cy="812800"/>
            </a:xfrm>
          </p:grpSpPr>
          <p:sp>
            <p:nvSpPr>
              <p:cNvPr id="715" name="Google Shape;715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7" name="Google Shape;717;p21"/>
            <p:cNvGrpSpPr/>
            <p:nvPr/>
          </p:nvGrpSpPr>
          <p:grpSpPr>
            <a:xfrm>
              <a:off x="0" y="567322"/>
              <a:ext cx="320183" cy="320183"/>
              <a:chOff x="0" y="0"/>
              <a:chExt cx="812800" cy="812800"/>
            </a:xfrm>
          </p:grpSpPr>
          <p:sp>
            <p:nvSpPr>
              <p:cNvPr id="718" name="Google Shape;718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0" name="Google Shape;720;p21"/>
            <p:cNvGrpSpPr/>
            <p:nvPr/>
          </p:nvGrpSpPr>
          <p:grpSpPr>
            <a:xfrm>
              <a:off x="2666050" y="567322"/>
              <a:ext cx="320183" cy="320183"/>
              <a:chOff x="0" y="0"/>
              <a:chExt cx="812800" cy="812800"/>
            </a:xfrm>
          </p:grpSpPr>
          <p:sp>
            <p:nvSpPr>
              <p:cNvPr id="721" name="Google Shape;721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3" name="Google Shape;723;p21"/>
            <p:cNvGrpSpPr/>
            <p:nvPr/>
          </p:nvGrpSpPr>
          <p:grpSpPr>
            <a:xfrm>
              <a:off x="1059442" y="1135967"/>
              <a:ext cx="320183" cy="320183"/>
              <a:chOff x="0" y="0"/>
              <a:chExt cx="812800" cy="812800"/>
            </a:xfrm>
          </p:grpSpPr>
          <p:sp>
            <p:nvSpPr>
              <p:cNvPr id="724" name="Google Shape;724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6" name="Google Shape;726;p21"/>
            <p:cNvGrpSpPr/>
            <p:nvPr/>
          </p:nvGrpSpPr>
          <p:grpSpPr>
            <a:xfrm>
              <a:off x="1600494" y="1135967"/>
              <a:ext cx="320183" cy="320183"/>
              <a:chOff x="0" y="0"/>
              <a:chExt cx="812800" cy="812800"/>
            </a:xfrm>
          </p:grpSpPr>
          <p:sp>
            <p:nvSpPr>
              <p:cNvPr id="727" name="Google Shape;727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9" name="Google Shape;729;p21"/>
            <p:cNvGrpSpPr/>
            <p:nvPr/>
          </p:nvGrpSpPr>
          <p:grpSpPr>
            <a:xfrm>
              <a:off x="2143396" y="1135967"/>
              <a:ext cx="320183" cy="320183"/>
              <a:chOff x="0" y="0"/>
              <a:chExt cx="812800" cy="812800"/>
            </a:xfrm>
          </p:grpSpPr>
          <p:sp>
            <p:nvSpPr>
              <p:cNvPr id="730" name="Google Shape;730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2" name="Google Shape;732;p21"/>
            <p:cNvGrpSpPr/>
            <p:nvPr/>
          </p:nvGrpSpPr>
          <p:grpSpPr>
            <a:xfrm>
              <a:off x="533498" y="1135967"/>
              <a:ext cx="320183" cy="320183"/>
              <a:chOff x="0" y="0"/>
              <a:chExt cx="812800" cy="812800"/>
            </a:xfrm>
          </p:grpSpPr>
          <p:sp>
            <p:nvSpPr>
              <p:cNvPr id="733" name="Google Shape;733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5" name="Google Shape;735;p21"/>
            <p:cNvGrpSpPr/>
            <p:nvPr/>
          </p:nvGrpSpPr>
          <p:grpSpPr>
            <a:xfrm>
              <a:off x="0" y="1135967"/>
              <a:ext cx="320183" cy="320183"/>
              <a:chOff x="0" y="0"/>
              <a:chExt cx="812800" cy="812800"/>
            </a:xfrm>
          </p:grpSpPr>
          <p:sp>
            <p:nvSpPr>
              <p:cNvPr id="736" name="Google Shape;736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8" name="Google Shape;738;p21"/>
            <p:cNvGrpSpPr/>
            <p:nvPr/>
          </p:nvGrpSpPr>
          <p:grpSpPr>
            <a:xfrm>
              <a:off x="2666050" y="1135967"/>
              <a:ext cx="320183" cy="320183"/>
              <a:chOff x="0" y="0"/>
              <a:chExt cx="812800" cy="812800"/>
            </a:xfrm>
          </p:grpSpPr>
          <p:sp>
            <p:nvSpPr>
              <p:cNvPr id="739" name="Google Shape;739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1" name="Google Shape;741;p21"/>
            <p:cNvGrpSpPr/>
            <p:nvPr/>
          </p:nvGrpSpPr>
          <p:grpSpPr>
            <a:xfrm>
              <a:off x="1059442" y="1704612"/>
              <a:ext cx="320183" cy="320183"/>
              <a:chOff x="0" y="0"/>
              <a:chExt cx="812800" cy="812800"/>
            </a:xfrm>
          </p:grpSpPr>
          <p:sp>
            <p:nvSpPr>
              <p:cNvPr id="742" name="Google Shape;742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4" name="Google Shape;744;p21"/>
            <p:cNvGrpSpPr/>
            <p:nvPr/>
          </p:nvGrpSpPr>
          <p:grpSpPr>
            <a:xfrm>
              <a:off x="1600494" y="1704612"/>
              <a:ext cx="320183" cy="320183"/>
              <a:chOff x="0" y="0"/>
              <a:chExt cx="812800" cy="812800"/>
            </a:xfrm>
          </p:grpSpPr>
          <p:sp>
            <p:nvSpPr>
              <p:cNvPr id="745" name="Google Shape;745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7" name="Google Shape;747;p21"/>
            <p:cNvGrpSpPr/>
            <p:nvPr/>
          </p:nvGrpSpPr>
          <p:grpSpPr>
            <a:xfrm>
              <a:off x="2143396" y="1704612"/>
              <a:ext cx="320183" cy="320183"/>
              <a:chOff x="0" y="0"/>
              <a:chExt cx="812800" cy="812800"/>
            </a:xfrm>
          </p:grpSpPr>
          <p:sp>
            <p:nvSpPr>
              <p:cNvPr id="748" name="Google Shape;748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0" name="Google Shape;750;p21"/>
            <p:cNvGrpSpPr/>
            <p:nvPr/>
          </p:nvGrpSpPr>
          <p:grpSpPr>
            <a:xfrm>
              <a:off x="533498" y="1704612"/>
              <a:ext cx="320183" cy="320183"/>
              <a:chOff x="0" y="0"/>
              <a:chExt cx="812800" cy="812800"/>
            </a:xfrm>
          </p:grpSpPr>
          <p:sp>
            <p:nvSpPr>
              <p:cNvPr id="751" name="Google Shape;751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3" name="Google Shape;753;p21"/>
            <p:cNvGrpSpPr/>
            <p:nvPr/>
          </p:nvGrpSpPr>
          <p:grpSpPr>
            <a:xfrm>
              <a:off x="0" y="1704612"/>
              <a:ext cx="320183" cy="320183"/>
              <a:chOff x="0" y="0"/>
              <a:chExt cx="812800" cy="812800"/>
            </a:xfrm>
          </p:grpSpPr>
          <p:sp>
            <p:nvSpPr>
              <p:cNvPr id="754" name="Google Shape;754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6" name="Google Shape;756;p21"/>
            <p:cNvGrpSpPr/>
            <p:nvPr/>
          </p:nvGrpSpPr>
          <p:grpSpPr>
            <a:xfrm>
              <a:off x="2666050" y="1704612"/>
              <a:ext cx="320183" cy="320183"/>
              <a:chOff x="0" y="0"/>
              <a:chExt cx="812800" cy="812800"/>
            </a:xfrm>
          </p:grpSpPr>
          <p:sp>
            <p:nvSpPr>
              <p:cNvPr id="757" name="Google Shape;757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9" name="Google Shape;759;p21"/>
            <p:cNvGrpSpPr/>
            <p:nvPr/>
          </p:nvGrpSpPr>
          <p:grpSpPr>
            <a:xfrm>
              <a:off x="1059442" y="2278570"/>
              <a:ext cx="320183" cy="320183"/>
              <a:chOff x="0" y="0"/>
              <a:chExt cx="812800" cy="812800"/>
            </a:xfrm>
          </p:grpSpPr>
          <p:sp>
            <p:nvSpPr>
              <p:cNvPr id="760" name="Google Shape;760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2" name="Google Shape;762;p21"/>
            <p:cNvGrpSpPr/>
            <p:nvPr/>
          </p:nvGrpSpPr>
          <p:grpSpPr>
            <a:xfrm>
              <a:off x="1600494" y="2278570"/>
              <a:ext cx="320183" cy="320183"/>
              <a:chOff x="0" y="0"/>
              <a:chExt cx="812800" cy="812800"/>
            </a:xfrm>
          </p:grpSpPr>
          <p:sp>
            <p:nvSpPr>
              <p:cNvPr id="763" name="Google Shape;763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5" name="Google Shape;765;p21"/>
            <p:cNvGrpSpPr/>
            <p:nvPr/>
          </p:nvGrpSpPr>
          <p:grpSpPr>
            <a:xfrm>
              <a:off x="2143396" y="2278570"/>
              <a:ext cx="320183" cy="320183"/>
              <a:chOff x="0" y="0"/>
              <a:chExt cx="812800" cy="812800"/>
            </a:xfrm>
          </p:grpSpPr>
          <p:sp>
            <p:nvSpPr>
              <p:cNvPr id="766" name="Google Shape;766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8" name="Google Shape;768;p21"/>
            <p:cNvGrpSpPr/>
            <p:nvPr/>
          </p:nvGrpSpPr>
          <p:grpSpPr>
            <a:xfrm>
              <a:off x="533498" y="2278570"/>
              <a:ext cx="320183" cy="320183"/>
              <a:chOff x="0" y="0"/>
              <a:chExt cx="812800" cy="812800"/>
            </a:xfrm>
          </p:grpSpPr>
          <p:sp>
            <p:nvSpPr>
              <p:cNvPr id="769" name="Google Shape;769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1" name="Google Shape;771;p21"/>
            <p:cNvGrpSpPr/>
            <p:nvPr/>
          </p:nvGrpSpPr>
          <p:grpSpPr>
            <a:xfrm>
              <a:off x="0" y="2278570"/>
              <a:ext cx="320183" cy="320183"/>
              <a:chOff x="0" y="0"/>
              <a:chExt cx="812800" cy="812800"/>
            </a:xfrm>
          </p:grpSpPr>
          <p:sp>
            <p:nvSpPr>
              <p:cNvPr id="772" name="Google Shape;772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4" name="Google Shape;774;p21"/>
            <p:cNvGrpSpPr/>
            <p:nvPr/>
          </p:nvGrpSpPr>
          <p:grpSpPr>
            <a:xfrm>
              <a:off x="2666050" y="2278570"/>
              <a:ext cx="320183" cy="320183"/>
              <a:chOff x="0" y="0"/>
              <a:chExt cx="812800" cy="812800"/>
            </a:xfrm>
          </p:grpSpPr>
          <p:sp>
            <p:nvSpPr>
              <p:cNvPr id="775" name="Google Shape;775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7" name="Google Shape;777;p21"/>
            <p:cNvGrpSpPr/>
            <p:nvPr/>
          </p:nvGrpSpPr>
          <p:grpSpPr>
            <a:xfrm>
              <a:off x="1059442" y="2852528"/>
              <a:ext cx="320183" cy="320183"/>
              <a:chOff x="0" y="0"/>
              <a:chExt cx="812800" cy="812800"/>
            </a:xfrm>
          </p:grpSpPr>
          <p:sp>
            <p:nvSpPr>
              <p:cNvPr id="778" name="Google Shape;778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0" name="Google Shape;780;p21"/>
            <p:cNvGrpSpPr/>
            <p:nvPr/>
          </p:nvGrpSpPr>
          <p:grpSpPr>
            <a:xfrm>
              <a:off x="1600494" y="2852528"/>
              <a:ext cx="320183" cy="320183"/>
              <a:chOff x="0" y="0"/>
              <a:chExt cx="812800" cy="812800"/>
            </a:xfrm>
          </p:grpSpPr>
          <p:sp>
            <p:nvSpPr>
              <p:cNvPr id="781" name="Google Shape;781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3" name="Google Shape;783;p21"/>
            <p:cNvGrpSpPr/>
            <p:nvPr/>
          </p:nvGrpSpPr>
          <p:grpSpPr>
            <a:xfrm>
              <a:off x="2143396" y="2852528"/>
              <a:ext cx="320183" cy="320183"/>
              <a:chOff x="0" y="0"/>
              <a:chExt cx="812800" cy="812800"/>
            </a:xfrm>
          </p:grpSpPr>
          <p:sp>
            <p:nvSpPr>
              <p:cNvPr id="784" name="Google Shape;784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6" name="Google Shape;786;p21"/>
            <p:cNvGrpSpPr/>
            <p:nvPr/>
          </p:nvGrpSpPr>
          <p:grpSpPr>
            <a:xfrm>
              <a:off x="533498" y="2852528"/>
              <a:ext cx="320183" cy="320183"/>
              <a:chOff x="0" y="0"/>
              <a:chExt cx="812800" cy="812800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9" name="Google Shape;789;p21"/>
            <p:cNvGrpSpPr/>
            <p:nvPr/>
          </p:nvGrpSpPr>
          <p:grpSpPr>
            <a:xfrm>
              <a:off x="0" y="2852528"/>
              <a:ext cx="320183" cy="320183"/>
              <a:chOff x="0" y="0"/>
              <a:chExt cx="812800" cy="812800"/>
            </a:xfrm>
          </p:grpSpPr>
          <p:sp>
            <p:nvSpPr>
              <p:cNvPr id="790" name="Google Shape;790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2" name="Google Shape;792;p21"/>
            <p:cNvGrpSpPr/>
            <p:nvPr/>
          </p:nvGrpSpPr>
          <p:grpSpPr>
            <a:xfrm>
              <a:off x="2666050" y="2852528"/>
              <a:ext cx="320183" cy="320183"/>
              <a:chOff x="0" y="0"/>
              <a:chExt cx="812800" cy="812800"/>
            </a:xfrm>
          </p:grpSpPr>
          <p:sp>
            <p:nvSpPr>
              <p:cNvPr id="793" name="Google Shape;793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84" name="Google Shape;684;p21"/>
          <p:cNvSpPr/>
          <p:nvPr/>
        </p:nvSpPr>
        <p:spPr>
          <a:xfrm rot="-927021">
            <a:off x="-4047013" y="-10876734"/>
            <a:ext cx="34603241" cy="20724811"/>
          </a:xfrm>
          <a:custGeom>
            <a:avLst/>
            <a:gdLst/>
            <a:ahLst/>
            <a:cxnLst/>
            <a:rect l="l" t="t" r="r" b="b"/>
            <a:pathLst>
              <a:path w="22485621" h="12755480" extrusionOk="0">
                <a:moveTo>
                  <a:pt x="0" y="0"/>
                </a:moveTo>
                <a:lnTo>
                  <a:pt x="22485622" y="0"/>
                </a:lnTo>
                <a:lnTo>
                  <a:pt x="22485622" y="12755480"/>
                </a:lnTo>
                <a:lnTo>
                  <a:pt x="0" y="12755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/>
            </a:stretch>
          </a:blipFill>
          <a:ln>
            <a:noFill/>
          </a:ln>
        </p:spPr>
      </p:sp>
      <p:grpSp>
        <p:nvGrpSpPr>
          <p:cNvPr id="795" name="Google Shape;795;p21"/>
          <p:cNvGrpSpPr/>
          <p:nvPr/>
        </p:nvGrpSpPr>
        <p:grpSpPr>
          <a:xfrm>
            <a:off x="2399484" y="1529661"/>
            <a:ext cx="2239674" cy="2379533"/>
            <a:chOff x="0" y="0"/>
            <a:chExt cx="2986233" cy="3172711"/>
          </a:xfrm>
        </p:grpSpPr>
        <p:grpSp>
          <p:nvGrpSpPr>
            <p:cNvPr id="796" name="Google Shape;796;p21"/>
            <p:cNvGrpSpPr/>
            <p:nvPr/>
          </p:nvGrpSpPr>
          <p:grpSpPr>
            <a:xfrm>
              <a:off x="1059442" y="0"/>
              <a:ext cx="320183" cy="320183"/>
              <a:chOff x="0" y="0"/>
              <a:chExt cx="812800" cy="812800"/>
            </a:xfrm>
          </p:grpSpPr>
          <p:sp>
            <p:nvSpPr>
              <p:cNvPr id="797" name="Google Shape;797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9" name="Google Shape;799;p21"/>
            <p:cNvGrpSpPr/>
            <p:nvPr/>
          </p:nvGrpSpPr>
          <p:grpSpPr>
            <a:xfrm>
              <a:off x="1600494" y="0"/>
              <a:ext cx="320183" cy="320183"/>
              <a:chOff x="0" y="0"/>
              <a:chExt cx="812800" cy="812800"/>
            </a:xfrm>
          </p:grpSpPr>
          <p:sp>
            <p:nvSpPr>
              <p:cNvPr id="800" name="Google Shape;800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2" name="Google Shape;802;p21"/>
            <p:cNvGrpSpPr/>
            <p:nvPr/>
          </p:nvGrpSpPr>
          <p:grpSpPr>
            <a:xfrm>
              <a:off x="2143396" y="0"/>
              <a:ext cx="320183" cy="320183"/>
              <a:chOff x="0" y="0"/>
              <a:chExt cx="812800" cy="812800"/>
            </a:xfrm>
          </p:grpSpPr>
          <p:sp>
            <p:nvSpPr>
              <p:cNvPr id="803" name="Google Shape;803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5" name="Google Shape;805;p21"/>
            <p:cNvGrpSpPr/>
            <p:nvPr/>
          </p:nvGrpSpPr>
          <p:grpSpPr>
            <a:xfrm>
              <a:off x="533498" y="0"/>
              <a:ext cx="320183" cy="320183"/>
              <a:chOff x="0" y="0"/>
              <a:chExt cx="812800" cy="812800"/>
            </a:xfrm>
          </p:grpSpPr>
          <p:sp>
            <p:nvSpPr>
              <p:cNvPr id="806" name="Google Shape;806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8" name="Google Shape;808;p21"/>
            <p:cNvGrpSpPr/>
            <p:nvPr/>
          </p:nvGrpSpPr>
          <p:grpSpPr>
            <a:xfrm>
              <a:off x="0" y="0"/>
              <a:ext cx="320183" cy="320183"/>
              <a:chOff x="0" y="0"/>
              <a:chExt cx="812800" cy="812800"/>
            </a:xfrm>
          </p:grpSpPr>
          <p:sp>
            <p:nvSpPr>
              <p:cNvPr id="809" name="Google Shape;809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1" name="Google Shape;811;p21"/>
            <p:cNvGrpSpPr/>
            <p:nvPr/>
          </p:nvGrpSpPr>
          <p:grpSpPr>
            <a:xfrm>
              <a:off x="2666050" y="0"/>
              <a:ext cx="320183" cy="320183"/>
              <a:chOff x="0" y="0"/>
              <a:chExt cx="812800" cy="812800"/>
            </a:xfrm>
          </p:grpSpPr>
          <p:sp>
            <p:nvSpPr>
              <p:cNvPr id="812" name="Google Shape;812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4" name="Google Shape;814;p21"/>
            <p:cNvGrpSpPr/>
            <p:nvPr/>
          </p:nvGrpSpPr>
          <p:grpSpPr>
            <a:xfrm>
              <a:off x="1059442" y="567322"/>
              <a:ext cx="320183" cy="320183"/>
              <a:chOff x="0" y="0"/>
              <a:chExt cx="812800" cy="812800"/>
            </a:xfrm>
          </p:grpSpPr>
          <p:sp>
            <p:nvSpPr>
              <p:cNvPr id="815" name="Google Shape;815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7" name="Google Shape;817;p21"/>
            <p:cNvGrpSpPr/>
            <p:nvPr/>
          </p:nvGrpSpPr>
          <p:grpSpPr>
            <a:xfrm>
              <a:off x="1600494" y="567322"/>
              <a:ext cx="320183" cy="320183"/>
              <a:chOff x="0" y="0"/>
              <a:chExt cx="812800" cy="812800"/>
            </a:xfrm>
          </p:grpSpPr>
          <p:sp>
            <p:nvSpPr>
              <p:cNvPr id="818" name="Google Shape;818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0" name="Google Shape;820;p21"/>
            <p:cNvGrpSpPr/>
            <p:nvPr/>
          </p:nvGrpSpPr>
          <p:grpSpPr>
            <a:xfrm>
              <a:off x="2143396" y="567322"/>
              <a:ext cx="320183" cy="320183"/>
              <a:chOff x="0" y="0"/>
              <a:chExt cx="812800" cy="812800"/>
            </a:xfrm>
          </p:grpSpPr>
          <p:sp>
            <p:nvSpPr>
              <p:cNvPr id="821" name="Google Shape;821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3" name="Google Shape;823;p21"/>
            <p:cNvGrpSpPr/>
            <p:nvPr/>
          </p:nvGrpSpPr>
          <p:grpSpPr>
            <a:xfrm>
              <a:off x="533498" y="567322"/>
              <a:ext cx="320183" cy="320183"/>
              <a:chOff x="0" y="0"/>
              <a:chExt cx="812800" cy="812800"/>
            </a:xfrm>
          </p:grpSpPr>
          <p:sp>
            <p:nvSpPr>
              <p:cNvPr id="824" name="Google Shape;824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6" name="Google Shape;826;p21"/>
            <p:cNvGrpSpPr/>
            <p:nvPr/>
          </p:nvGrpSpPr>
          <p:grpSpPr>
            <a:xfrm>
              <a:off x="0" y="567322"/>
              <a:ext cx="320183" cy="320183"/>
              <a:chOff x="0" y="0"/>
              <a:chExt cx="812800" cy="812800"/>
            </a:xfrm>
          </p:grpSpPr>
          <p:sp>
            <p:nvSpPr>
              <p:cNvPr id="827" name="Google Shape;827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9" name="Google Shape;829;p21"/>
            <p:cNvGrpSpPr/>
            <p:nvPr/>
          </p:nvGrpSpPr>
          <p:grpSpPr>
            <a:xfrm>
              <a:off x="2666050" y="567322"/>
              <a:ext cx="320183" cy="320183"/>
              <a:chOff x="0" y="0"/>
              <a:chExt cx="812800" cy="812800"/>
            </a:xfrm>
          </p:grpSpPr>
          <p:sp>
            <p:nvSpPr>
              <p:cNvPr id="830" name="Google Shape;830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2" name="Google Shape;832;p21"/>
            <p:cNvGrpSpPr/>
            <p:nvPr/>
          </p:nvGrpSpPr>
          <p:grpSpPr>
            <a:xfrm>
              <a:off x="1059442" y="1135967"/>
              <a:ext cx="320183" cy="320183"/>
              <a:chOff x="0" y="0"/>
              <a:chExt cx="812800" cy="812800"/>
            </a:xfrm>
          </p:grpSpPr>
          <p:sp>
            <p:nvSpPr>
              <p:cNvPr id="833" name="Google Shape;833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5" name="Google Shape;835;p21"/>
            <p:cNvGrpSpPr/>
            <p:nvPr/>
          </p:nvGrpSpPr>
          <p:grpSpPr>
            <a:xfrm>
              <a:off x="1600494" y="1135967"/>
              <a:ext cx="320183" cy="320183"/>
              <a:chOff x="0" y="0"/>
              <a:chExt cx="812800" cy="812800"/>
            </a:xfrm>
          </p:grpSpPr>
          <p:sp>
            <p:nvSpPr>
              <p:cNvPr id="836" name="Google Shape;836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8" name="Google Shape;838;p21"/>
            <p:cNvGrpSpPr/>
            <p:nvPr/>
          </p:nvGrpSpPr>
          <p:grpSpPr>
            <a:xfrm>
              <a:off x="2143396" y="1135967"/>
              <a:ext cx="320183" cy="320183"/>
              <a:chOff x="0" y="0"/>
              <a:chExt cx="812800" cy="812800"/>
            </a:xfrm>
          </p:grpSpPr>
          <p:sp>
            <p:nvSpPr>
              <p:cNvPr id="839" name="Google Shape;839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1" name="Google Shape;841;p21"/>
            <p:cNvGrpSpPr/>
            <p:nvPr/>
          </p:nvGrpSpPr>
          <p:grpSpPr>
            <a:xfrm>
              <a:off x="533498" y="1135967"/>
              <a:ext cx="320183" cy="320183"/>
              <a:chOff x="0" y="0"/>
              <a:chExt cx="812800" cy="812800"/>
            </a:xfrm>
          </p:grpSpPr>
          <p:sp>
            <p:nvSpPr>
              <p:cNvPr id="842" name="Google Shape;842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4" name="Google Shape;844;p21"/>
            <p:cNvGrpSpPr/>
            <p:nvPr/>
          </p:nvGrpSpPr>
          <p:grpSpPr>
            <a:xfrm>
              <a:off x="0" y="1135967"/>
              <a:ext cx="320183" cy="320183"/>
              <a:chOff x="0" y="0"/>
              <a:chExt cx="812800" cy="812800"/>
            </a:xfrm>
          </p:grpSpPr>
          <p:sp>
            <p:nvSpPr>
              <p:cNvPr id="845" name="Google Shape;845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7" name="Google Shape;847;p21"/>
            <p:cNvGrpSpPr/>
            <p:nvPr/>
          </p:nvGrpSpPr>
          <p:grpSpPr>
            <a:xfrm>
              <a:off x="2666050" y="1135967"/>
              <a:ext cx="320183" cy="320183"/>
              <a:chOff x="0" y="0"/>
              <a:chExt cx="812800" cy="812800"/>
            </a:xfrm>
          </p:grpSpPr>
          <p:sp>
            <p:nvSpPr>
              <p:cNvPr id="848" name="Google Shape;848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0" name="Google Shape;850;p21"/>
            <p:cNvGrpSpPr/>
            <p:nvPr/>
          </p:nvGrpSpPr>
          <p:grpSpPr>
            <a:xfrm>
              <a:off x="1059442" y="1704612"/>
              <a:ext cx="320183" cy="320183"/>
              <a:chOff x="0" y="0"/>
              <a:chExt cx="812800" cy="812800"/>
            </a:xfrm>
          </p:grpSpPr>
          <p:sp>
            <p:nvSpPr>
              <p:cNvPr id="851" name="Google Shape;851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3" name="Google Shape;853;p21"/>
            <p:cNvGrpSpPr/>
            <p:nvPr/>
          </p:nvGrpSpPr>
          <p:grpSpPr>
            <a:xfrm>
              <a:off x="1600494" y="1704612"/>
              <a:ext cx="320183" cy="320183"/>
              <a:chOff x="0" y="0"/>
              <a:chExt cx="812800" cy="812800"/>
            </a:xfrm>
          </p:grpSpPr>
          <p:sp>
            <p:nvSpPr>
              <p:cNvPr id="854" name="Google Shape;854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6" name="Google Shape;856;p21"/>
            <p:cNvGrpSpPr/>
            <p:nvPr/>
          </p:nvGrpSpPr>
          <p:grpSpPr>
            <a:xfrm>
              <a:off x="2143396" y="1704612"/>
              <a:ext cx="320183" cy="320183"/>
              <a:chOff x="0" y="0"/>
              <a:chExt cx="812800" cy="812800"/>
            </a:xfrm>
          </p:grpSpPr>
          <p:sp>
            <p:nvSpPr>
              <p:cNvPr id="857" name="Google Shape;857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9" name="Google Shape;859;p21"/>
            <p:cNvGrpSpPr/>
            <p:nvPr/>
          </p:nvGrpSpPr>
          <p:grpSpPr>
            <a:xfrm>
              <a:off x="533498" y="1704612"/>
              <a:ext cx="320183" cy="320183"/>
              <a:chOff x="0" y="0"/>
              <a:chExt cx="812800" cy="812800"/>
            </a:xfrm>
          </p:grpSpPr>
          <p:sp>
            <p:nvSpPr>
              <p:cNvPr id="860" name="Google Shape;860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2" name="Google Shape;862;p21"/>
            <p:cNvGrpSpPr/>
            <p:nvPr/>
          </p:nvGrpSpPr>
          <p:grpSpPr>
            <a:xfrm>
              <a:off x="0" y="1704612"/>
              <a:ext cx="320183" cy="320183"/>
              <a:chOff x="0" y="0"/>
              <a:chExt cx="812800" cy="812800"/>
            </a:xfrm>
          </p:grpSpPr>
          <p:sp>
            <p:nvSpPr>
              <p:cNvPr id="863" name="Google Shape;863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5" name="Google Shape;865;p21"/>
            <p:cNvGrpSpPr/>
            <p:nvPr/>
          </p:nvGrpSpPr>
          <p:grpSpPr>
            <a:xfrm>
              <a:off x="2666050" y="1704612"/>
              <a:ext cx="320183" cy="320183"/>
              <a:chOff x="0" y="0"/>
              <a:chExt cx="812800" cy="812800"/>
            </a:xfrm>
          </p:grpSpPr>
          <p:sp>
            <p:nvSpPr>
              <p:cNvPr id="866" name="Google Shape;866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8" name="Google Shape;868;p21"/>
            <p:cNvGrpSpPr/>
            <p:nvPr/>
          </p:nvGrpSpPr>
          <p:grpSpPr>
            <a:xfrm>
              <a:off x="1059442" y="2278570"/>
              <a:ext cx="320183" cy="320183"/>
              <a:chOff x="0" y="0"/>
              <a:chExt cx="812800" cy="812800"/>
            </a:xfrm>
          </p:grpSpPr>
          <p:sp>
            <p:nvSpPr>
              <p:cNvPr id="869" name="Google Shape;869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1" name="Google Shape;871;p21"/>
            <p:cNvGrpSpPr/>
            <p:nvPr/>
          </p:nvGrpSpPr>
          <p:grpSpPr>
            <a:xfrm>
              <a:off x="1600494" y="2278570"/>
              <a:ext cx="320183" cy="320183"/>
              <a:chOff x="0" y="0"/>
              <a:chExt cx="812800" cy="812800"/>
            </a:xfrm>
          </p:grpSpPr>
          <p:sp>
            <p:nvSpPr>
              <p:cNvPr id="872" name="Google Shape;872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4" name="Google Shape;874;p21"/>
            <p:cNvGrpSpPr/>
            <p:nvPr/>
          </p:nvGrpSpPr>
          <p:grpSpPr>
            <a:xfrm>
              <a:off x="2143396" y="2278570"/>
              <a:ext cx="320183" cy="320183"/>
              <a:chOff x="0" y="0"/>
              <a:chExt cx="812800" cy="812800"/>
            </a:xfrm>
          </p:grpSpPr>
          <p:sp>
            <p:nvSpPr>
              <p:cNvPr id="875" name="Google Shape;875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7" name="Google Shape;877;p21"/>
            <p:cNvGrpSpPr/>
            <p:nvPr/>
          </p:nvGrpSpPr>
          <p:grpSpPr>
            <a:xfrm>
              <a:off x="533498" y="2278570"/>
              <a:ext cx="320183" cy="320183"/>
              <a:chOff x="0" y="0"/>
              <a:chExt cx="812800" cy="812800"/>
            </a:xfrm>
          </p:grpSpPr>
          <p:sp>
            <p:nvSpPr>
              <p:cNvPr id="878" name="Google Shape;878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0" name="Google Shape;880;p21"/>
            <p:cNvGrpSpPr/>
            <p:nvPr/>
          </p:nvGrpSpPr>
          <p:grpSpPr>
            <a:xfrm>
              <a:off x="0" y="2278570"/>
              <a:ext cx="320183" cy="320183"/>
              <a:chOff x="0" y="0"/>
              <a:chExt cx="812800" cy="812800"/>
            </a:xfrm>
          </p:grpSpPr>
          <p:sp>
            <p:nvSpPr>
              <p:cNvPr id="881" name="Google Shape;881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3" name="Google Shape;883;p21"/>
            <p:cNvGrpSpPr/>
            <p:nvPr/>
          </p:nvGrpSpPr>
          <p:grpSpPr>
            <a:xfrm>
              <a:off x="2666050" y="2278570"/>
              <a:ext cx="320183" cy="320183"/>
              <a:chOff x="0" y="0"/>
              <a:chExt cx="812800" cy="812800"/>
            </a:xfrm>
          </p:grpSpPr>
          <p:sp>
            <p:nvSpPr>
              <p:cNvPr id="884" name="Google Shape;884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6" name="Google Shape;886;p21"/>
            <p:cNvGrpSpPr/>
            <p:nvPr/>
          </p:nvGrpSpPr>
          <p:grpSpPr>
            <a:xfrm>
              <a:off x="1059442" y="2852528"/>
              <a:ext cx="320183" cy="320183"/>
              <a:chOff x="0" y="0"/>
              <a:chExt cx="812800" cy="812800"/>
            </a:xfrm>
          </p:grpSpPr>
          <p:sp>
            <p:nvSpPr>
              <p:cNvPr id="887" name="Google Shape;887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9" name="Google Shape;889;p21"/>
            <p:cNvGrpSpPr/>
            <p:nvPr/>
          </p:nvGrpSpPr>
          <p:grpSpPr>
            <a:xfrm>
              <a:off x="1600494" y="2852528"/>
              <a:ext cx="320183" cy="320183"/>
              <a:chOff x="0" y="0"/>
              <a:chExt cx="812800" cy="812800"/>
            </a:xfrm>
          </p:grpSpPr>
          <p:sp>
            <p:nvSpPr>
              <p:cNvPr id="890" name="Google Shape;890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2" name="Google Shape;892;p21"/>
            <p:cNvGrpSpPr/>
            <p:nvPr/>
          </p:nvGrpSpPr>
          <p:grpSpPr>
            <a:xfrm>
              <a:off x="2143396" y="2852528"/>
              <a:ext cx="320183" cy="320183"/>
              <a:chOff x="0" y="0"/>
              <a:chExt cx="812800" cy="812800"/>
            </a:xfrm>
          </p:grpSpPr>
          <p:sp>
            <p:nvSpPr>
              <p:cNvPr id="893" name="Google Shape;893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5" name="Google Shape;895;p21"/>
            <p:cNvGrpSpPr/>
            <p:nvPr/>
          </p:nvGrpSpPr>
          <p:grpSpPr>
            <a:xfrm>
              <a:off x="533498" y="2852528"/>
              <a:ext cx="320183" cy="320183"/>
              <a:chOff x="0" y="0"/>
              <a:chExt cx="812800" cy="812800"/>
            </a:xfrm>
          </p:grpSpPr>
          <p:sp>
            <p:nvSpPr>
              <p:cNvPr id="896" name="Google Shape;896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8" name="Google Shape;898;p21"/>
            <p:cNvGrpSpPr/>
            <p:nvPr/>
          </p:nvGrpSpPr>
          <p:grpSpPr>
            <a:xfrm>
              <a:off x="0" y="2852528"/>
              <a:ext cx="320183" cy="320183"/>
              <a:chOff x="0" y="0"/>
              <a:chExt cx="812800" cy="812800"/>
            </a:xfrm>
          </p:grpSpPr>
          <p:sp>
            <p:nvSpPr>
              <p:cNvPr id="899" name="Google Shape;899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1" name="Google Shape;901;p21"/>
            <p:cNvGrpSpPr/>
            <p:nvPr/>
          </p:nvGrpSpPr>
          <p:grpSpPr>
            <a:xfrm>
              <a:off x="2666050" y="2852528"/>
              <a:ext cx="320183" cy="320183"/>
              <a:chOff x="0" y="0"/>
              <a:chExt cx="812800" cy="812800"/>
            </a:xfrm>
          </p:grpSpPr>
          <p:sp>
            <p:nvSpPr>
              <p:cNvPr id="902" name="Google Shape;902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04" name="Google Shape;904;p21"/>
          <p:cNvSpPr txBox="1"/>
          <p:nvPr/>
        </p:nvSpPr>
        <p:spPr>
          <a:xfrm>
            <a:off x="9582058" y="960189"/>
            <a:ext cx="602594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000" b="1" i="0" u="none" strike="noStrike" cap="none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МЕТА КУРСУ</a:t>
            </a:r>
            <a:endParaRPr dirty="0"/>
          </a:p>
        </p:txBody>
      </p:sp>
      <p:sp>
        <p:nvSpPr>
          <p:cNvPr id="905" name="Google Shape;905;p21"/>
          <p:cNvSpPr txBox="1"/>
          <p:nvPr/>
        </p:nvSpPr>
        <p:spPr>
          <a:xfrm>
            <a:off x="9983603" y="2599260"/>
            <a:ext cx="6259756" cy="5121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послідовне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формування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у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здобувачів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знань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основних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положень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теорії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і практики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ризик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-менеджменту  в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сфері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взаємовідносин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підприємств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і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організацій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із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зовнішнім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і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внутрішнім</a:t>
            </a:r>
            <a:r>
              <a:rPr lang="ru-R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середовищем</a:t>
            </a:r>
            <a:endParaRPr sz="3200" dirty="0"/>
          </a:p>
        </p:txBody>
      </p:sp>
      <p:pic>
        <p:nvPicPr>
          <p:cNvPr id="3076" name="Picture 4" descr="Цель проекта и цель продукта проекта, в чем разница">
            <a:extLst>
              <a:ext uri="{FF2B5EF4-FFF2-40B4-BE49-F238E27FC236}">
                <a16:creationId xmlns:a16="http://schemas.microsoft.com/office/drawing/2014/main" id="{CEFB95E2-CD14-43A9-AA85-2CC02E83A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" y="5458730"/>
            <a:ext cx="8930243" cy="487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401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26"/>
          <p:cNvSpPr/>
          <p:nvPr/>
        </p:nvSpPr>
        <p:spPr>
          <a:xfrm>
            <a:off x="200724" y="0"/>
            <a:ext cx="21111982" cy="12047448"/>
          </a:xfrm>
          <a:custGeom>
            <a:avLst/>
            <a:gdLst/>
            <a:ahLst/>
            <a:cxnLst/>
            <a:rect l="l" t="t" r="r" b="b"/>
            <a:pathLst>
              <a:path w="14935979" h="8472774" extrusionOk="0">
                <a:moveTo>
                  <a:pt x="0" y="0"/>
                </a:moveTo>
                <a:lnTo>
                  <a:pt x="14935979" y="0"/>
                </a:lnTo>
                <a:lnTo>
                  <a:pt x="14935979" y="8472774"/>
                </a:lnTo>
                <a:lnTo>
                  <a:pt x="0" y="8472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/>
            </a:stretch>
          </a:blipFill>
          <a:ln>
            <a:noFill/>
          </a:ln>
        </p:spPr>
      </p:sp>
      <p:grpSp>
        <p:nvGrpSpPr>
          <p:cNvPr id="1086" name="Google Shape;1086;p26"/>
          <p:cNvGrpSpPr/>
          <p:nvPr/>
        </p:nvGrpSpPr>
        <p:grpSpPr>
          <a:xfrm>
            <a:off x="422265" y="2028838"/>
            <a:ext cx="6294897" cy="5200672"/>
            <a:chOff x="0" y="-125937"/>
            <a:chExt cx="1510555" cy="860425"/>
          </a:xfrm>
        </p:grpSpPr>
        <p:sp>
          <p:nvSpPr>
            <p:cNvPr id="1087" name="Google Shape;1087;p26"/>
            <p:cNvSpPr/>
            <p:nvPr/>
          </p:nvSpPr>
          <p:spPr>
            <a:xfrm>
              <a:off x="0" y="0"/>
              <a:ext cx="1510555" cy="381377"/>
            </a:xfrm>
            <a:custGeom>
              <a:avLst/>
              <a:gdLst/>
              <a:ahLst/>
              <a:cxnLst/>
              <a:rect l="l" t="t" r="r" b="b"/>
              <a:pathLst>
                <a:path w="1510555" h="381377" extrusionOk="0">
                  <a:moveTo>
                    <a:pt x="68842" y="0"/>
                  </a:moveTo>
                  <a:lnTo>
                    <a:pt x="1441712" y="0"/>
                  </a:lnTo>
                  <a:cubicBezTo>
                    <a:pt x="1459970" y="0"/>
                    <a:pt x="1477481" y="7253"/>
                    <a:pt x="1490391" y="20163"/>
                  </a:cubicBezTo>
                  <a:cubicBezTo>
                    <a:pt x="1503301" y="33074"/>
                    <a:pt x="1510555" y="50584"/>
                    <a:pt x="1510555" y="68842"/>
                  </a:cubicBezTo>
                  <a:lnTo>
                    <a:pt x="1510555" y="312534"/>
                  </a:lnTo>
                  <a:cubicBezTo>
                    <a:pt x="1510555" y="330792"/>
                    <a:pt x="1503301" y="348303"/>
                    <a:pt x="1490391" y="361213"/>
                  </a:cubicBezTo>
                  <a:cubicBezTo>
                    <a:pt x="1477481" y="374124"/>
                    <a:pt x="1459970" y="381377"/>
                    <a:pt x="1441712" y="381377"/>
                  </a:cubicBezTo>
                  <a:lnTo>
                    <a:pt x="68842" y="381377"/>
                  </a:lnTo>
                  <a:cubicBezTo>
                    <a:pt x="50584" y="381377"/>
                    <a:pt x="33074" y="374124"/>
                    <a:pt x="20163" y="361213"/>
                  </a:cubicBezTo>
                  <a:cubicBezTo>
                    <a:pt x="7253" y="348303"/>
                    <a:pt x="0" y="330792"/>
                    <a:pt x="0" y="312534"/>
                  </a:cubicBezTo>
                  <a:lnTo>
                    <a:pt x="0" y="68842"/>
                  </a:lnTo>
                  <a:cubicBezTo>
                    <a:pt x="0" y="50584"/>
                    <a:pt x="7253" y="33074"/>
                    <a:pt x="20163" y="20163"/>
                  </a:cubicBezTo>
                  <a:cubicBezTo>
                    <a:pt x="33074" y="7253"/>
                    <a:pt x="50584" y="0"/>
                    <a:pt x="68842" y="0"/>
                  </a:cubicBezTo>
                  <a:close/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6"/>
            <p:cNvSpPr txBox="1"/>
            <p:nvPr/>
          </p:nvSpPr>
          <p:spPr>
            <a:xfrm>
              <a:off x="0" y="-125937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9" name="Google Shape;1089;p26"/>
          <p:cNvSpPr txBox="1"/>
          <p:nvPr/>
        </p:nvSpPr>
        <p:spPr>
          <a:xfrm>
            <a:off x="1100528" y="3822093"/>
            <a:ext cx="1065603" cy="73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b="1" i="0" u="none" strike="noStrike" cap="none" dirty="0">
                <a:solidFill>
                  <a:srgbClr val="14082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</a:t>
            </a:r>
            <a:endParaRPr dirty="0"/>
          </a:p>
        </p:txBody>
      </p:sp>
      <p:sp>
        <p:nvSpPr>
          <p:cNvPr id="1090" name="Google Shape;1090;p26"/>
          <p:cNvSpPr txBox="1"/>
          <p:nvPr/>
        </p:nvSpPr>
        <p:spPr>
          <a:xfrm>
            <a:off x="2109491" y="2984772"/>
            <a:ext cx="4407852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навчитеся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ідентифікувати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 та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оцінювати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ризики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 з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використанням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певних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 моделей,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технологій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способів</a:t>
            </a:r>
            <a:endParaRPr sz="2400" dirty="0"/>
          </a:p>
        </p:txBody>
      </p:sp>
      <p:grpSp>
        <p:nvGrpSpPr>
          <p:cNvPr id="1091" name="Google Shape;1091;p26"/>
          <p:cNvGrpSpPr/>
          <p:nvPr/>
        </p:nvGrpSpPr>
        <p:grpSpPr>
          <a:xfrm>
            <a:off x="501609" y="7579348"/>
            <a:ext cx="6215553" cy="4186279"/>
            <a:chOff x="0" y="-47625"/>
            <a:chExt cx="1510555" cy="860425"/>
          </a:xfrm>
        </p:grpSpPr>
        <p:sp>
          <p:nvSpPr>
            <p:cNvPr id="1092" name="Google Shape;1092;p26"/>
            <p:cNvSpPr/>
            <p:nvPr/>
          </p:nvSpPr>
          <p:spPr>
            <a:xfrm>
              <a:off x="0" y="0"/>
              <a:ext cx="1510555" cy="381377"/>
            </a:xfrm>
            <a:custGeom>
              <a:avLst/>
              <a:gdLst/>
              <a:ahLst/>
              <a:cxnLst/>
              <a:rect l="l" t="t" r="r" b="b"/>
              <a:pathLst>
                <a:path w="1510555" h="381377" extrusionOk="0">
                  <a:moveTo>
                    <a:pt x="68842" y="0"/>
                  </a:moveTo>
                  <a:lnTo>
                    <a:pt x="1441712" y="0"/>
                  </a:lnTo>
                  <a:cubicBezTo>
                    <a:pt x="1459970" y="0"/>
                    <a:pt x="1477481" y="7253"/>
                    <a:pt x="1490391" y="20163"/>
                  </a:cubicBezTo>
                  <a:cubicBezTo>
                    <a:pt x="1503301" y="33074"/>
                    <a:pt x="1510555" y="50584"/>
                    <a:pt x="1510555" y="68842"/>
                  </a:cubicBezTo>
                  <a:lnTo>
                    <a:pt x="1510555" y="312534"/>
                  </a:lnTo>
                  <a:cubicBezTo>
                    <a:pt x="1510555" y="330792"/>
                    <a:pt x="1503301" y="348303"/>
                    <a:pt x="1490391" y="361213"/>
                  </a:cubicBezTo>
                  <a:cubicBezTo>
                    <a:pt x="1477481" y="374124"/>
                    <a:pt x="1459970" y="381377"/>
                    <a:pt x="1441712" y="381377"/>
                  </a:cubicBezTo>
                  <a:lnTo>
                    <a:pt x="68842" y="381377"/>
                  </a:lnTo>
                  <a:cubicBezTo>
                    <a:pt x="50584" y="381377"/>
                    <a:pt x="33074" y="374124"/>
                    <a:pt x="20163" y="361213"/>
                  </a:cubicBezTo>
                  <a:cubicBezTo>
                    <a:pt x="7253" y="348303"/>
                    <a:pt x="0" y="330792"/>
                    <a:pt x="0" y="312534"/>
                  </a:cubicBezTo>
                  <a:lnTo>
                    <a:pt x="0" y="68842"/>
                  </a:lnTo>
                  <a:cubicBezTo>
                    <a:pt x="0" y="50584"/>
                    <a:pt x="7253" y="33074"/>
                    <a:pt x="20163" y="20163"/>
                  </a:cubicBezTo>
                  <a:cubicBezTo>
                    <a:pt x="33074" y="7253"/>
                    <a:pt x="50584" y="0"/>
                    <a:pt x="68842" y="0"/>
                  </a:cubicBezTo>
                  <a:close/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4" name="Google Shape;1094;p26"/>
          <p:cNvSpPr txBox="1"/>
          <p:nvPr/>
        </p:nvSpPr>
        <p:spPr>
          <a:xfrm>
            <a:off x="1014448" y="8358548"/>
            <a:ext cx="968514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b="1" i="0" u="none" strike="noStrike" cap="none" dirty="0">
                <a:solidFill>
                  <a:srgbClr val="14082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03</a:t>
            </a:r>
            <a:endParaRPr dirty="0"/>
          </a:p>
        </p:txBody>
      </p:sp>
      <p:sp>
        <p:nvSpPr>
          <p:cNvPr id="1095" name="Google Shape;1095;p26"/>
          <p:cNvSpPr txBox="1"/>
          <p:nvPr/>
        </p:nvSpPr>
        <p:spPr>
          <a:xfrm>
            <a:off x="2259486" y="7825000"/>
            <a:ext cx="4302439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сформуєте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навички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обґрунтування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управлінських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рішень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умовах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невизначеності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 та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ризику</a:t>
            </a:r>
            <a:endParaRPr sz="2400" dirty="0"/>
          </a:p>
        </p:txBody>
      </p:sp>
      <p:pic>
        <p:nvPicPr>
          <p:cNvPr id="1100" name="Google Shape;1100;p26"/>
          <p:cNvPicPr preferRelativeResize="0"/>
          <p:nvPr/>
        </p:nvPicPr>
        <p:blipFill rotWithShape="1">
          <a:blip r:embed="rId4">
            <a:alphaModFix/>
          </a:blip>
          <a:srcRect l="25163" t="5845" r="25163" b="5854"/>
          <a:stretch/>
        </p:blipFill>
        <p:spPr>
          <a:xfrm>
            <a:off x="10495725" y="-1909725"/>
            <a:ext cx="9476100" cy="94761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102" name="Google Shape;1102;p26"/>
          <p:cNvGrpSpPr/>
          <p:nvPr/>
        </p:nvGrpSpPr>
        <p:grpSpPr>
          <a:xfrm>
            <a:off x="9239706" y="-586329"/>
            <a:ext cx="3040209" cy="3230058"/>
            <a:chOff x="0" y="0"/>
            <a:chExt cx="4053613" cy="4306744"/>
          </a:xfrm>
        </p:grpSpPr>
        <p:grpSp>
          <p:nvGrpSpPr>
            <p:cNvPr id="1103" name="Google Shape;1103;p26"/>
            <p:cNvGrpSpPr/>
            <p:nvPr/>
          </p:nvGrpSpPr>
          <p:grpSpPr>
            <a:xfrm>
              <a:off x="1438122" y="0"/>
              <a:ext cx="434627" cy="434627"/>
              <a:chOff x="0" y="0"/>
              <a:chExt cx="812800" cy="812800"/>
            </a:xfrm>
          </p:grpSpPr>
          <p:sp>
            <p:nvSpPr>
              <p:cNvPr id="1104" name="Google Shape;110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6" name="Google Shape;1106;p26"/>
            <p:cNvGrpSpPr/>
            <p:nvPr/>
          </p:nvGrpSpPr>
          <p:grpSpPr>
            <a:xfrm>
              <a:off x="2172564" y="0"/>
              <a:ext cx="434627" cy="434627"/>
              <a:chOff x="0" y="0"/>
              <a:chExt cx="812800" cy="812800"/>
            </a:xfrm>
          </p:grpSpPr>
          <p:sp>
            <p:nvSpPr>
              <p:cNvPr id="1107" name="Google Shape;110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9" name="Google Shape;1109;p26"/>
            <p:cNvGrpSpPr/>
            <p:nvPr/>
          </p:nvGrpSpPr>
          <p:grpSpPr>
            <a:xfrm>
              <a:off x="2909517" y="0"/>
              <a:ext cx="434627" cy="434627"/>
              <a:chOff x="0" y="0"/>
              <a:chExt cx="812800" cy="812800"/>
            </a:xfrm>
          </p:grpSpPr>
          <p:sp>
            <p:nvSpPr>
              <p:cNvPr id="1110" name="Google Shape;111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2" name="Google Shape;1112;p26"/>
            <p:cNvGrpSpPr/>
            <p:nvPr/>
          </p:nvGrpSpPr>
          <p:grpSpPr>
            <a:xfrm>
              <a:off x="724188" y="0"/>
              <a:ext cx="434627" cy="434627"/>
              <a:chOff x="0" y="0"/>
              <a:chExt cx="812800" cy="812800"/>
            </a:xfrm>
          </p:grpSpPr>
          <p:sp>
            <p:nvSpPr>
              <p:cNvPr id="1113" name="Google Shape;111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5" name="Google Shape;1115;p26"/>
            <p:cNvGrpSpPr/>
            <p:nvPr/>
          </p:nvGrpSpPr>
          <p:grpSpPr>
            <a:xfrm>
              <a:off x="0" y="0"/>
              <a:ext cx="434627" cy="434627"/>
              <a:chOff x="0" y="0"/>
              <a:chExt cx="812800" cy="812800"/>
            </a:xfrm>
          </p:grpSpPr>
          <p:sp>
            <p:nvSpPr>
              <p:cNvPr id="1116" name="Google Shape;111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8" name="Google Shape;1118;p26"/>
            <p:cNvGrpSpPr/>
            <p:nvPr/>
          </p:nvGrpSpPr>
          <p:grpSpPr>
            <a:xfrm>
              <a:off x="3618986" y="0"/>
              <a:ext cx="434627" cy="434627"/>
              <a:chOff x="0" y="0"/>
              <a:chExt cx="812800" cy="812800"/>
            </a:xfrm>
          </p:grpSpPr>
          <p:sp>
            <p:nvSpPr>
              <p:cNvPr id="1119" name="Google Shape;1119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1" name="Google Shape;1121;p26"/>
            <p:cNvGrpSpPr/>
            <p:nvPr/>
          </p:nvGrpSpPr>
          <p:grpSpPr>
            <a:xfrm>
              <a:off x="1438122" y="770102"/>
              <a:ext cx="434627" cy="434627"/>
              <a:chOff x="0" y="0"/>
              <a:chExt cx="812800" cy="812800"/>
            </a:xfrm>
          </p:grpSpPr>
          <p:sp>
            <p:nvSpPr>
              <p:cNvPr id="1122" name="Google Shape;112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4" name="Google Shape;1124;p26"/>
            <p:cNvGrpSpPr/>
            <p:nvPr/>
          </p:nvGrpSpPr>
          <p:grpSpPr>
            <a:xfrm>
              <a:off x="2172564" y="770102"/>
              <a:ext cx="434627" cy="434627"/>
              <a:chOff x="0" y="0"/>
              <a:chExt cx="812800" cy="812800"/>
            </a:xfrm>
          </p:grpSpPr>
          <p:sp>
            <p:nvSpPr>
              <p:cNvPr id="1125" name="Google Shape;1125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7" name="Google Shape;1127;p26"/>
            <p:cNvGrpSpPr/>
            <p:nvPr/>
          </p:nvGrpSpPr>
          <p:grpSpPr>
            <a:xfrm>
              <a:off x="2909517" y="770102"/>
              <a:ext cx="434627" cy="434627"/>
              <a:chOff x="0" y="0"/>
              <a:chExt cx="812800" cy="812800"/>
            </a:xfrm>
          </p:grpSpPr>
          <p:sp>
            <p:nvSpPr>
              <p:cNvPr id="1128" name="Google Shape;112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0" name="Google Shape;1130;p26"/>
            <p:cNvGrpSpPr/>
            <p:nvPr/>
          </p:nvGrpSpPr>
          <p:grpSpPr>
            <a:xfrm>
              <a:off x="724188" y="770102"/>
              <a:ext cx="434627" cy="434627"/>
              <a:chOff x="0" y="0"/>
              <a:chExt cx="812800" cy="812800"/>
            </a:xfrm>
          </p:grpSpPr>
          <p:sp>
            <p:nvSpPr>
              <p:cNvPr id="1131" name="Google Shape;113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3" name="Google Shape;1133;p26"/>
            <p:cNvGrpSpPr/>
            <p:nvPr/>
          </p:nvGrpSpPr>
          <p:grpSpPr>
            <a:xfrm>
              <a:off x="0" y="770102"/>
              <a:ext cx="434627" cy="434627"/>
              <a:chOff x="0" y="0"/>
              <a:chExt cx="812800" cy="812800"/>
            </a:xfrm>
          </p:grpSpPr>
          <p:sp>
            <p:nvSpPr>
              <p:cNvPr id="1134" name="Google Shape;113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6" name="Google Shape;1136;p26"/>
            <p:cNvGrpSpPr/>
            <p:nvPr/>
          </p:nvGrpSpPr>
          <p:grpSpPr>
            <a:xfrm>
              <a:off x="3618986" y="770102"/>
              <a:ext cx="434627" cy="434627"/>
              <a:chOff x="0" y="0"/>
              <a:chExt cx="812800" cy="812800"/>
            </a:xfrm>
          </p:grpSpPr>
          <p:sp>
            <p:nvSpPr>
              <p:cNvPr id="1137" name="Google Shape;113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9" name="Google Shape;1139;p26"/>
            <p:cNvGrpSpPr/>
            <p:nvPr/>
          </p:nvGrpSpPr>
          <p:grpSpPr>
            <a:xfrm>
              <a:off x="1438122" y="1542000"/>
              <a:ext cx="434627" cy="434627"/>
              <a:chOff x="0" y="0"/>
              <a:chExt cx="812800" cy="812800"/>
            </a:xfrm>
          </p:grpSpPr>
          <p:sp>
            <p:nvSpPr>
              <p:cNvPr id="1140" name="Google Shape;114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2" name="Google Shape;1142;p26"/>
            <p:cNvGrpSpPr/>
            <p:nvPr/>
          </p:nvGrpSpPr>
          <p:grpSpPr>
            <a:xfrm>
              <a:off x="2172564" y="1542000"/>
              <a:ext cx="434627" cy="434627"/>
              <a:chOff x="0" y="0"/>
              <a:chExt cx="812800" cy="812800"/>
            </a:xfrm>
          </p:grpSpPr>
          <p:sp>
            <p:nvSpPr>
              <p:cNvPr id="1143" name="Google Shape;114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5" name="Google Shape;1145;p26"/>
            <p:cNvGrpSpPr/>
            <p:nvPr/>
          </p:nvGrpSpPr>
          <p:grpSpPr>
            <a:xfrm>
              <a:off x="2909517" y="1542000"/>
              <a:ext cx="434627" cy="434627"/>
              <a:chOff x="0" y="0"/>
              <a:chExt cx="812800" cy="812800"/>
            </a:xfrm>
          </p:grpSpPr>
          <p:sp>
            <p:nvSpPr>
              <p:cNvPr id="1146" name="Google Shape;114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8" name="Google Shape;1148;p26"/>
            <p:cNvGrpSpPr/>
            <p:nvPr/>
          </p:nvGrpSpPr>
          <p:grpSpPr>
            <a:xfrm>
              <a:off x="724188" y="1542000"/>
              <a:ext cx="434627" cy="434627"/>
              <a:chOff x="0" y="0"/>
              <a:chExt cx="812800" cy="812800"/>
            </a:xfrm>
          </p:grpSpPr>
          <p:sp>
            <p:nvSpPr>
              <p:cNvPr id="1149" name="Google Shape;1149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1" name="Google Shape;1151;p26"/>
            <p:cNvGrpSpPr/>
            <p:nvPr/>
          </p:nvGrpSpPr>
          <p:grpSpPr>
            <a:xfrm>
              <a:off x="0" y="1542000"/>
              <a:ext cx="434627" cy="434627"/>
              <a:chOff x="0" y="0"/>
              <a:chExt cx="812800" cy="812800"/>
            </a:xfrm>
          </p:grpSpPr>
          <p:sp>
            <p:nvSpPr>
              <p:cNvPr id="1152" name="Google Shape;115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4" name="Google Shape;1154;p26"/>
            <p:cNvGrpSpPr/>
            <p:nvPr/>
          </p:nvGrpSpPr>
          <p:grpSpPr>
            <a:xfrm>
              <a:off x="3618986" y="1542000"/>
              <a:ext cx="434627" cy="434627"/>
              <a:chOff x="0" y="0"/>
              <a:chExt cx="812800" cy="812800"/>
            </a:xfrm>
          </p:grpSpPr>
          <p:sp>
            <p:nvSpPr>
              <p:cNvPr id="1155" name="Google Shape;1155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7" name="Google Shape;1157;p26"/>
            <p:cNvGrpSpPr/>
            <p:nvPr/>
          </p:nvGrpSpPr>
          <p:grpSpPr>
            <a:xfrm>
              <a:off x="1438122" y="2313898"/>
              <a:ext cx="434627" cy="434627"/>
              <a:chOff x="0" y="0"/>
              <a:chExt cx="812800" cy="812800"/>
            </a:xfrm>
          </p:grpSpPr>
          <p:sp>
            <p:nvSpPr>
              <p:cNvPr id="1158" name="Google Shape;115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0" name="Google Shape;1160;p26"/>
            <p:cNvGrpSpPr/>
            <p:nvPr/>
          </p:nvGrpSpPr>
          <p:grpSpPr>
            <a:xfrm>
              <a:off x="2172564" y="2313898"/>
              <a:ext cx="434627" cy="434627"/>
              <a:chOff x="0" y="0"/>
              <a:chExt cx="812800" cy="812800"/>
            </a:xfrm>
          </p:grpSpPr>
          <p:sp>
            <p:nvSpPr>
              <p:cNvPr id="1161" name="Google Shape;116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3" name="Google Shape;1163;p26"/>
            <p:cNvGrpSpPr/>
            <p:nvPr/>
          </p:nvGrpSpPr>
          <p:grpSpPr>
            <a:xfrm>
              <a:off x="2909517" y="2313898"/>
              <a:ext cx="434627" cy="434627"/>
              <a:chOff x="0" y="0"/>
              <a:chExt cx="812800" cy="812800"/>
            </a:xfrm>
          </p:grpSpPr>
          <p:sp>
            <p:nvSpPr>
              <p:cNvPr id="1164" name="Google Shape;116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6" name="Google Shape;1166;p26"/>
            <p:cNvGrpSpPr/>
            <p:nvPr/>
          </p:nvGrpSpPr>
          <p:grpSpPr>
            <a:xfrm>
              <a:off x="724188" y="2313898"/>
              <a:ext cx="434627" cy="434627"/>
              <a:chOff x="0" y="0"/>
              <a:chExt cx="812800" cy="812800"/>
            </a:xfrm>
          </p:grpSpPr>
          <p:sp>
            <p:nvSpPr>
              <p:cNvPr id="1167" name="Google Shape;116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9" name="Google Shape;1169;p26"/>
            <p:cNvGrpSpPr/>
            <p:nvPr/>
          </p:nvGrpSpPr>
          <p:grpSpPr>
            <a:xfrm>
              <a:off x="0" y="2313898"/>
              <a:ext cx="434627" cy="434627"/>
              <a:chOff x="0" y="0"/>
              <a:chExt cx="812800" cy="812800"/>
            </a:xfrm>
          </p:grpSpPr>
          <p:sp>
            <p:nvSpPr>
              <p:cNvPr id="1170" name="Google Shape;117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2" name="Google Shape;1172;p26"/>
            <p:cNvGrpSpPr/>
            <p:nvPr/>
          </p:nvGrpSpPr>
          <p:grpSpPr>
            <a:xfrm>
              <a:off x="3618986" y="2313898"/>
              <a:ext cx="434627" cy="434627"/>
              <a:chOff x="0" y="0"/>
              <a:chExt cx="812800" cy="812800"/>
            </a:xfrm>
          </p:grpSpPr>
          <p:sp>
            <p:nvSpPr>
              <p:cNvPr id="1173" name="Google Shape;117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5" name="Google Shape;1175;p26"/>
            <p:cNvGrpSpPr/>
            <p:nvPr/>
          </p:nvGrpSpPr>
          <p:grpSpPr>
            <a:xfrm>
              <a:off x="1438122" y="3093008"/>
              <a:ext cx="434627" cy="434627"/>
              <a:chOff x="0" y="0"/>
              <a:chExt cx="812800" cy="812800"/>
            </a:xfrm>
          </p:grpSpPr>
          <p:sp>
            <p:nvSpPr>
              <p:cNvPr id="1176" name="Google Shape;117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8" name="Google Shape;1178;p26"/>
            <p:cNvGrpSpPr/>
            <p:nvPr/>
          </p:nvGrpSpPr>
          <p:grpSpPr>
            <a:xfrm>
              <a:off x="2172564" y="3093008"/>
              <a:ext cx="434627" cy="434627"/>
              <a:chOff x="0" y="0"/>
              <a:chExt cx="812800" cy="812800"/>
            </a:xfrm>
          </p:grpSpPr>
          <p:sp>
            <p:nvSpPr>
              <p:cNvPr id="1179" name="Google Shape;1179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1" name="Google Shape;1181;p26"/>
            <p:cNvGrpSpPr/>
            <p:nvPr/>
          </p:nvGrpSpPr>
          <p:grpSpPr>
            <a:xfrm>
              <a:off x="2909517" y="3093008"/>
              <a:ext cx="434627" cy="434627"/>
              <a:chOff x="0" y="0"/>
              <a:chExt cx="812800" cy="812800"/>
            </a:xfrm>
          </p:grpSpPr>
          <p:sp>
            <p:nvSpPr>
              <p:cNvPr id="1182" name="Google Shape;118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4" name="Google Shape;1184;p26"/>
            <p:cNvGrpSpPr/>
            <p:nvPr/>
          </p:nvGrpSpPr>
          <p:grpSpPr>
            <a:xfrm>
              <a:off x="724188" y="3093008"/>
              <a:ext cx="434627" cy="434627"/>
              <a:chOff x="0" y="0"/>
              <a:chExt cx="812800" cy="812800"/>
            </a:xfrm>
          </p:grpSpPr>
          <p:sp>
            <p:nvSpPr>
              <p:cNvPr id="1185" name="Google Shape;1185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7" name="Google Shape;1187;p26"/>
            <p:cNvGrpSpPr/>
            <p:nvPr/>
          </p:nvGrpSpPr>
          <p:grpSpPr>
            <a:xfrm>
              <a:off x="0" y="3093008"/>
              <a:ext cx="434627" cy="434627"/>
              <a:chOff x="0" y="0"/>
              <a:chExt cx="812800" cy="812800"/>
            </a:xfrm>
          </p:grpSpPr>
          <p:sp>
            <p:nvSpPr>
              <p:cNvPr id="1188" name="Google Shape;118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0" name="Google Shape;1190;p26"/>
            <p:cNvGrpSpPr/>
            <p:nvPr/>
          </p:nvGrpSpPr>
          <p:grpSpPr>
            <a:xfrm>
              <a:off x="3618986" y="3093008"/>
              <a:ext cx="434627" cy="434627"/>
              <a:chOff x="0" y="0"/>
              <a:chExt cx="812800" cy="812800"/>
            </a:xfrm>
          </p:grpSpPr>
          <p:sp>
            <p:nvSpPr>
              <p:cNvPr id="1191" name="Google Shape;119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3" name="Google Shape;1193;p26"/>
            <p:cNvGrpSpPr/>
            <p:nvPr/>
          </p:nvGrpSpPr>
          <p:grpSpPr>
            <a:xfrm>
              <a:off x="1438122" y="3872117"/>
              <a:ext cx="434627" cy="434627"/>
              <a:chOff x="0" y="0"/>
              <a:chExt cx="812800" cy="812800"/>
            </a:xfrm>
          </p:grpSpPr>
          <p:sp>
            <p:nvSpPr>
              <p:cNvPr id="1194" name="Google Shape;119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6" name="Google Shape;1196;p26"/>
            <p:cNvGrpSpPr/>
            <p:nvPr/>
          </p:nvGrpSpPr>
          <p:grpSpPr>
            <a:xfrm>
              <a:off x="2172564" y="3872117"/>
              <a:ext cx="434627" cy="434627"/>
              <a:chOff x="0" y="0"/>
              <a:chExt cx="812800" cy="812800"/>
            </a:xfrm>
          </p:grpSpPr>
          <p:sp>
            <p:nvSpPr>
              <p:cNvPr id="1197" name="Google Shape;119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9" name="Google Shape;1199;p26"/>
            <p:cNvGrpSpPr/>
            <p:nvPr/>
          </p:nvGrpSpPr>
          <p:grpSpPr>
            <a:xfrm>
              <a:off x="2909517" y="3872117"/>
              <a:ext cx="434627" cy="434627"/>
              <a:chOff x="0" y="0"/>
              <a:chExt cx="812800" cy="812800"/>
            </a:xfrm>
          </p:grpSpPr>
          <p:sp>
            <p:nvSpPr>
              <p:cNvPr id="1200" name="Google Shape;120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2" name="Google Shape;1202;p26"/>
            <p:cNvGrpSpPr/>
            <p:nvPr/>
          </p:nvGrpSpPr>
          <p:grpSpPr>
            <a:xfrm>
              <a:off x="724188" y="3872117"/>
              <a:ext cx="434627" cy="434627"/>
              <a:chOff x="0" y="0"/>
              <a:chExt cx="812800" cy="812800"/>
            </a:xfrm>
          </p:grpSpPr>
          <p:sp>
            <p:nvSpPr>
              <p:cNvPr id="1203" name="Google Shape;120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5" name="Google Shape;1205;p26"/>
            <p:cNvGrpSpPr/>
            <p:nvPr/>
          </p:nvGrpSpPr>
          <p:grpSpPr>
            <a:xfrm>
              <a:off x="0" y="3872117"/>
              <a:ext cx="434627" cy="434627"/>
              <a:chOff x="0" y="0"/>
              <a:chExt cx="812800" cy="812800"/>
            </a:xfrm>
          </p:grpSpPr>
          <p:sp>
            <p:nvSpPr>
              <p:cNvPr id="1206" name="Google Shape;120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8" name="Google Shape;1208;p26"/>
            <p:cNvGrpSpPr/>
            <p:nvPr/>
          </p:nvGrpSpPr>
          <p:grpSpPr>
            <a:xfrm>
              <a:off x="3618986" y="3872117"/>
              <a:ext cx="434627" cy="434627"/>
              <a:chOff x="0" y="0"/>
              <a:chExt cx="812800" cy="812800"/>
            </a:xfrm>
          </p:grpSpPr>
          <p:sp>
            <p:nvSpPr>
              <p:cNvPr id="1209" name="Google Shape;1209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11" name="Google Shape;1211;p26"/>
          <p:cNvGrpSpPr/>
          <p:nvPr/>
        </p:nvGrpSpPr>
        <p:grpSpPr>
          <a:xfrm>
            <a:off x="422265" y="5095199"/>
            <a:ext cx="6215553" cy="4835167"/>
            <a:chOff x="0" y="-47625"/>
            <a:chExt cx="1510555" cy="860425"/>
          </a:xfrm>
        </p:grpSpPr>
        <p:sp>
          <p:nvSpPr>
            <p:cNvPr id="1212" name="Google Shape;1212;p26"/>
            <p:cNvSpPr/>
            <p:nvPr/>
          </p:nvSpPr>
          <p:spPr>
            <a:xfrm>
              <a:off x="0" y="0"/>
              <a:ext cx="1510555" cy="381377"/>
            </a:xfrm>
            <a:custGeom>
              <a:avLst/>
              <a:gdLst/>
              <a:ahLst/>
              <a:cxnLst/>
              <a:rect l="l" t="t" r="r" b="b"/>
              <a:pathLst>
                <a:path w="1510555" h="381377" extrusionOk="0">
                  <a:moveTo>
                    <a:pt x="68842" y="0"/>
                  </a:moveTo>
                  <a:lnTo>
                    <a:pt x="1441712" y="0"/>
                  </a:lnTo>
                  <a:cubicBezTo>
                    <a:pt x="1459970" y="0"/>
                    <a:pt x="1477481" y="7253"/>
                    <a:pt x="1490391" y="20163"/>
                  </a:cubicBezTo>
                  <a:cubicBezTo>
                    <a:pt x="1503301" y="33074"/>
                    <a:pt x="1510555" y="50584"/>
                    <a:pt x="1510555" y="68842"/>
                  </a:cubicBezTo>
                  <a:lnTo>
                    <a:pt x="1510555" y="312534"/>
                  </a:lnTo>
                  <a:cubicBezTo>
                    <a:pt x="1510555" y="330792"/>
                    <a:pt x="1503301" y="348303"/>
                    <a:pt x="1490391" y="361213"/>
                  </a:cubicBezTo>
                  <a:cubicBezTo>
                    <a:pt x="1477481" y="374124"/>
                    <a:pt x="1459970" y="381377"/>
                    <a:pt x="1441712" y="381377"/>
                  </a:cubicBezTo>
                  <a:lnTo>
                    <a:pt x="68842" y="381377"/>
                  </a:lnTo>
                  <a:cubicBezTo>
                    <a:pt x="50584" y="381377"/>
                    <a:pt x="33074" y="374124"/>
                    <a:pt x="20163" y="361213"/>
                  </a:cubicBezTo>
                  <a:cubicBezTo>
                    <a:pt x="7253" y="348303"/>
                    <a:pt x="0" y="330792"/>
                    <a:pt x="0" y="312534"/>
                  </a:cubicBezTo>
                  <a:lnTo>
                    <a:pt x="0" y="68842"/>
                  </a:lnTo>
                  <a:cubicBezTo>
                    <a:pt x="0" y="50584"/>
                    <a:pt x="7253" y="33074"/>
                    <a:pt x="20163" y="20163"/>
                  </a:cubicBezTo>
                  <a:cubicBezTo>
                    <a:pt x="33074" y="7253"/>
                    <a:pt x="50584" y="0"/>
                    <a:pt x="68842" y="0"/>
                  </a:cubicBezTo>
                  <a:close/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4" name="Google Shape;1214;p26"/>
          <p:cNvSpPr txBox="1"/>
          <p:nvPr/>
        </p:nvSpPr>
        <p:spPr>
          <a:xfrm>
            <a:off x="1111384" y="6119344"/>
            <a:ext cx="76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b="1" i="0" u="none" strike="noStrike" cap="none" dirty="0">
                <a:solidFill>
                  <a:srgbClr val="14082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02</a:t>
            </a:r>
            <a:endParaRPr dirty="0"/>
          </a:p>
        </p:txBody>
      </p:sp>
      <p:sp>
        <p:nvSpPr>
          <p:cNvPr id="1215" name="Google Shape;1215;p26"/>
          <p:cNvSpPr txBox="1"/>
          <p:nvPr/>
        </p:nvSpPr>
        <p:spPr>
          <a:xfrm>
            <a:off x="2254039" y="5617087"/>
            <a:ext cx="38403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зможете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ефективно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використовувати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інфструменти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ризик</a:t>
            </a:r>
            <a:r>
              <a:rPr lang="ru-RU" sz="2400" dirty="0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-RU" sz="2400" dirty="0" err="1">
                <a:solidFill>
                  <a:srgbClr val="14082B"/>
                </a:solidFill>
                <a:latin typeface="Montserrat"/>
                <a:ea typeface="Montserrat"/>
                <a:cs typeface="Montserrat"/>
                <a:sym typeface="Montserrat"/>
              </a:rPr>
              <a:t>менеджементу</a:t>
            </a:r>
            <a:endParaRPr lang="ru-RU" sz="2400" dirty="0">
              <a:solidFill>
                <a:srgbClr val="14082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036684E-4E54-4BCF-AB7B-8EFAF146AB32}"/>
              </a:ext>
            </a:extLst>
          </p:cNvPr>
          <p:cNvSpPr txBox="1"/>
          <p:nvPr/>
        </p:nvSpPr>
        <p:spPr>
          <a:xfrm>
            <a:off x="200723" y="1402402"/>
            <a:ext cx="8747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опанування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дисципліни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Noto Sans" panose="020B0502040504020204" pitchFamily="3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81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8"/>
          <p:cNvSpPr/>
          <p:nvPr/>
        </p:nvSpPr>
        <p:spPr>
          <a:xfrm rot="-913508">
            <a:off x="-390955" y="-1491168"/>
            <a:ext cx="27541056" cy="13753464"/>
          </a:xfrm>
          <a:custGeom>
            <a:avLst/>
            <a:gdLst/>
            <a:ahLst/>
            <a:cxnLst/>
            <a:rect l="l" t="t" r="r" b="b"/>
            <a:pathLst>
              <a:path w="21917034" h="13070522" extrusionOk="0">
                <a:moveTo>
                  <a:pt x="0" y="0"/>
                </a:moveTo>
                <a:lnTo>
                  <a:pt x="21917034" y="0"/>
                </a:lnTo>
                <a:lnTo>
                  <a:pt x="21917034" y="13070522"/>
                </a:lnTo>
                <a:lnTo>
                  <a:pt x="0" y="130705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/>
            </a:stretch>
          </a:blipFill>
          <a:ln>
            <a:noFill/>
          </a:ln>
        </p:spPr>
      </p:sp>
      <p:cxnSp>
        <p:nvCxnSpPr>
          <p:cNvPr id="382" name="Google Shape;382;p18"/>
          <p:cNvCxnSpPr/>
          <p:nvPr/>
        </p:nvCxnSpPr>
        <p:spPr>
          <a:xfrm>
            <a:off x="6571003" y="1515928"/>
            <a:ext cx="5534512" cy="0"/>
          </a:xfrm>
          <a:prstGeom prst="straightConnector1">
            <a:avLst/>
          </a:prstGeom>
          <a:noFill/>
          <a:ln w="38100" cap="flat" cmpd="sng">
            <a:solidFill>
              <a:srgbClr val="5CE1E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3" name="Google Shape;383;p18"/>
          <p:cNvCxnSpPr/>
          <p:nvPr/>
        </p:nvCxnSpPr>
        <p:spPr>
          <a:xfrm>
            <a:off x="6564900" y="2647093"/>
            <a:ext cx="5534512" cy="0"/>
          </a:xfrm>
          <a:prstGeom prst="straightConnector1">
            <a:avLst/>
          </a:prstGeom>
          <a:noFill/>
          <a:ln w="38100" cap="flat" cmpd="sng">
            <a:solidFill>
              <a:srgbClr val="5CE1E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4" name="Google Shape;384;p18"/>
          <p:cNvCxnSpPr/>
          <p:nvPr/>
        </p:nvCxnSpPr>
        <p:spPr>
          <a:xfrm>
            <a:off x="6617594" y="4043826"/>
            <a:ext cx="5534512" cy="0"/>
          </a:xfrm>
          <a:prstGeom prst="straightConnector1">
            <a:avLst/>
          </a:prstGeom>
          <a:noFill/>
          <a:ln w="38100" cap="flat" cmpd="sng">
            <a:solidFill>
              <a:srgbClr val="5CE1E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5" name="Google Shape;385;p18"/>
          <p:cNvCxnSpPr/>
          <p:nvPr/>
        </p:nvCxnSpPr>
        <p:spPr>
          <a:xfrm>
            <a:off x="6564900" y="5143499"/>
            <a:ext cx="5534512" cy="0"/>
          </a:xfrm>
          <a:prstGeom prst="straightConnector1">
            <a:avLst/>
          </a:prstGeom>
          <a:noFill/>
          <a:ln w="38100" cap="flat" cmpd="sng">
            <a:solidFill>
              <a:srgbClr val="5CE1E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6" name="Google Shape;386;p18"/>
          <p:cNvSpPr txBox="1"/>
          <p:nvPr/>
        </p:nvSpPr>
        <p:spPr>
          <a:xfrm>
            <a:off x="388621" y="667215"/>
            <a:ext cx="5534512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000" b="1" i="0" u="none" strike="noStrike" cap="none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Основні теми курсу</a:t>
            </a:r>
            <a:endParaRPr dirty="0"/>
          </a:p>
        </p:txBody>
      </p:sp>
      <p:grpSp>
        <p:nvGrpSpPr>
          <p:cNvPr id="393" name="Google Shape;393;p18"/>
          <p:cNvGrpSpPr/>
          <p:nvPr/>
        </p:nvGrpSpPr>
        <p:grpSpPr>
          <a:xfrm>
            <a:off x="6370802" y="395281"/>
            <a:ext cx="9997697" cy="1201375"/>
            <a:chOff x="0" y="-187327"/>
            <a:chExt cx="7053028" cy="2410059"/>
          </a:xfrm>
        </p:grpSpPr>
        <p:sp>
          <p:nvSpPr>
            <p:cNvPr id="394" name="Google Shape;394;p18"/>
            <p:cNvSpPr txBox="1"/>
            <p:nvPr/>
          </p:nvSpPr>
          <p:spPr>
            <a:xfrm>
              <a:off x="0" y="-1"/>
              <a:ext cx="1794258" cy="2222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0" u="none" strike="noStrike" cap="none" dirty="0">
                  <a:solidFill>
                    <a:srgbClr val="6CE5E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1</a:t>
              </a:r>
              <a:endParaRPr dirty="0"/>
            </a:p>
          </p:txBody>
        </p:sp>
        <p:sp>
          <p:nvSpPr>
            <p:cNvPr id="395" name="Google Shape;395;p18"/>
            <p:cNvSpPr txBox="1"/>
            <p:nvPr/>
          </p:nvSpPr>
          <p:spPr>
            <a:xfrm>
              <a:off x="1539322" y="-187327"/>
              <a:ext cx="5513706" cy="22159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Теоретичні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основи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управління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ризиками</a:t>
              </a:r>
              <a:endParaRPr dirty="0"/>
            </a:p>
          </p:txBody>
        </p:sp>
      </p:grpSp>
      <p:grpSp>
        <p:nvGrpSpPr>
          <p:cNvPr id="396" name="Google Shape;396;p18"/>
          <p:cNvGrpSpPr/>
          <p:nvPr/>
        </p:nvGrpSpPr>
        <p:grpSpPr>
          <a:xfrm>
            <a:off x="6370802" y="1652660"/>
            <a:ext cx="10187518" cy="1107996"/>
            <a:chOff x="0" y="-514589"/>
            <a:chExt cx="7320634" cy="1877455"/>
          </a:xfrm>
        </p:grpSpPr>
        <p:sp>
          <p:nvSpPr>
            <p:cNvPr id="397" name="Google Shape;397;p18"/>
            <p:cNvSpPr txBox="1"/>
            <p:nvPr/>
          </p:nvSpPr>
          <p:spPr>
            <a:xfrm>
              <a:off x="0" y="-514589"/>
              <a:ext cx="1794258" cy="1877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0" u="none" strike="noStrike" cap="none" dirty="0">
                  <a:solidFill>
                    <a:srgbClr val="6CE5E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2</a:t>
              </a:r>
              <a:endParaRPr dirty="0"/>
            </a:p>
          </p:txBody>
        </p:sp>
        <p:sp>
          <p:nvSpPr>
            <p:cNvPr id="398" name="Google Shape;398;p18"/>
            <p:cNvSpPr txBox="1"/>
            <p:nvPr/>
          </p:nvSpPr>
          <p:spPr>
            <a:xfrm>
              <a:off x="1551186" y="-34455"/>
              <a:ext cx="5769448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Система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кількісних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оцінок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ризику</a:t>
              </a:r>
              <a:endParaRPr dirty="0"/>
            </a:p>
          </p:txBody>
        </p:sp>
      </p:grpSp>
      <p:grpSp>
        <p:nvGrpSpPr>
          <p:cNvPr id="399" name="Google Shape;399;p18"/>
          <p:cNvGrpSpPr/>
          <p:nvPr/>
        </p:nvGrpSpPr>
        <p:grpSpPr>
          <a:xfrm>
            <a:off x="6370803" y="2750441"/>
            <a:ext cx="11442102" cy="1167889"/>
            <a:chOff x="1" y="-298907"/>
            <a:chExt cx="9917564" cy="2098133"/>
          </a:xfrm>
        </p:grpSpPr>
        <p:sp>
          <p:nvSpPr>
            <p:cNvPr id="400" name="Google Shape;400;p18"/>
            <p:cNvSpPr txBox="1"/>
            <p:nvPr/>
          </p:nvSpPr>
          <p:spPr>
            <a:xfrm>
              <a:off x="1" y="-298907"/>
              <a:ext cx="1891267" cy="199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0" u="none" strike="noStrike" cap="none" dirty="0">
                  <a:solidFill>
                    <a:srgbClr val="6CE5E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3</a:t>
              </a:r>
              <a:endParaRPr dirty="0"/>
            </a:p>
          </p:txBody>
        </p:sp>
        <p:sp>
          <p:nvSpPr>
            <p:cNvPr id="401" name="Google Shape;401;p18"/>
            <p:cNvSpPr txBox="1"/>
            <p:nvPr/>
          </p:nvSpPr>
          <p:spPr>
            <a:xfrm>
              <a:off x="1891269" y="-191308"/>
              <a:ext cx="8026296" cy="199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Застосування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теорії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ігор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та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методів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експертного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оцінювання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ризиків</a:t>
              </a:r>
              <a:endParaRPr dirty="0"/>
            </a:p>
          </p:txBody>
        </p:sp>
      </p:grpSp>
      <p:grpSp>
        <p:nvGrpSpPr>
          <p:cNvPr id="402" name="Google Shape;402;p18"/>
          <p:cNvGrpSpPr/>
          <p:nvPr/>
        </p:nvGrpSpPr>
        <p:grpSpPr>
          <a:xfrm>
            <a:off x="6370802" y="4021574"/>
            <a:ext cx="10235085" cy="1107996"/>
            <a:chOff x="26625" y="-634611"/>
            <a:chExt cx="7181787" cy="3054275"/>
          </a:xfrm>
        </p:grpSpPr>
        <p:sp>
          <p:nvSpPr>
            <p:cNvPr id="403" name="Google Shape;403;p18"/>
            <p:cNvSpPr txBox="1"/>
            <p:nvPr/>
          </p:nvSpPr>
          <p:spPr>
            <a:xfrm>
              <a:off x="26625" y="-634611"/>
              <a:ext cx="1794258" cy="3054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0" u="none" strike="noStrike" cap="none" dirty="0">
                  <a:solidFill>
                    <a:srgbClr val="6CE5E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4</a:t>
              </a:r>
              <a:endParaRPr dirty="0"/>
            </a:p>
          </p:txBody>
        </p:sp>
        <p:sp>
          <p:nvSpPr>
            <p:cNvPr id="404" name="Google Shape;404;p18"/>
            <p:cNvSpPr txBox="1"/>
            <p:nvPr/>
          </p:nvSpPr>
          <p:spPr>
            <a:xfrm>
              <a:off x="1523062" y="-25008"/>
              <a:ext cx="5685350" cy="1527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Управління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кредитним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ризиком</a:t>
              </a:r>
              <a:endParaRPr dirty="0"/>
            </a:p>
          </p:txBody>
        </p:sp>
      </p:grpSp>
      <p:grpSp>
        <p:nvGrpSpPr>
          <p:cNvPr id="405" name="Google Shape;405;p18"/>
          <p:cNvGrpSpPr/>
          <p:nvPr/>
        </p:nvGrpSpPr>
        <p:grpSpPr>
          <a:xfrm>
            <a:off x="6467317" y="5111168"/>
            <a:ext cx="10203701" cy="1107996"/>
            <a:chOff x="206543" y="-611015"/>
            <a:chExt cx="6567923" cy="3263417"/>
          </a:xfrm>
        </p:grpSpPr>
        <p:sp>
          <p:nvSpPr>
            <p:cNvPr id="406" name="Google Shape;406;p18"/>
            <p:cNvSpPr txBox="1"/>
            <p:nvPr/>
          </p:nvSpPr>
          <p:spPr>
            <a:xfrm>
              <a:off x="206543" y="-611015"/>
              <a:ext cx="1794258" cy="32634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0" u="none" strike="noStrike" cap="none" dirty="0">
                  <a:solidFill>
                    <a:srgbClr val="6CE5E8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5</a:t>
              </a:r>
              <a:endParaRPr dirty="0"/>
            </a:p>
          </p:txBody>
        </p:sp>
        <p:sp>
          <p:nvSpPr>
            <p:cNvPr id="407" name="Google Shape;407;p18"/>
            <p:cNvSpPr txBox="1"/>
            <p:nvPr/>
          </p:nvSpPr>
          <p:spPr>
            <a:xfrm>
              <a:off x="1517156" y="197173"/>
              <a:ext cx="5257310" cy="1631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Управління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інвестиційними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ризиками</a:t>
              </a:r>
              <a:endParaRPr dirty="0"/>
            </a:p>
          </p:txBody>
        </p:sp>
      </p:grpSp>
      <p:grpSp>
        <p:nvGrpSpPr>
          <p:cNvPr id="29" name="Google Shape;393;p18">
            <a:extLst>
              <a:ext uri="{FF2B5EF4-FFF2-40B4-BE49-F238E27FC236}">
                <a16:creationId xmlns:a16="http://schemas.microsoft.com/office/drawing/2014/main" id="{0FA8396D-EB5C-42EF-99F2-5AC5BB69CFE9}"/>
              </a:ext>
            </a:extLst>
          </p:cNvPr>
          <p:cNvGrpSpPr/>
          <p:nvPr/>
        </p:nvGrpSpPr>
        <p:grpSpPr>
          <a:xfrm>
            <a:off x="6467316" y="6460721"/>
            <a:ext cx="10253059" cy="1180890"/>
            <a:chOff x="-5900" y="-322407"/>
            <a:chExt cx="7058928" cy="2188308"/>
          </a:xfrm>
        </p:grpSpPr>
        <p:sp>
          <p:nvSpPr>
            <p:cNvPr id="30" name="Google Shape;394;p18">
              <a:extLst>
                <a:ext uri="{FF2B5EF4-FFF2-40B4-BE49-F238E27FC236}">
                  <a16:creationId xmlns:a16="http://schemas.microsoft.com/office/drawing/2014/main" id="{4F4EE433-AA5C-4F96-B88D-E34CCCAEA306}"/>
                </a:ext>
              </a:extLst>
            </p:cNvPr>
            <p:cNvSpPr txBox="1"/>
            <p:nvPr/>
          </p:nvSpPr>
          <p:spPr>
            <a:xfrm>
              <a:off x="-5900" y="-322407"/>
              <a:ext cx="1794258" cy="20532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6000" b="1" dirty="0">
                  <a:solidFill>
                    <a:srgbClr val="6CE5E8"/>
                  </a:solidFill>
                  <a:latin typeface="Montserrat Black"/>
                  <a:sym typeface="Montserrat Black"/>
                </a:rPr>
                <a:t>6</a:t>
              </a:r>
              <a:endParaRPr dirty="0"/>
            </a:p>
          </p:txBody>
        </p:sp>
        <p:sp>
          <p:nvSpPr>
            <p:cNvPr id="31" name="Google Shape;395;p18">
              <a:extLst>
                <a:ext uri="{FF2B5EF4-FFF2-40B4-BE49-F238E27FC236}">
                  <a16:creationId xmlns:a16="http://schemas.microsoft.com/office/drawing/2014/main" id="{CDEEB35C-3C65-4ACB-A1B3-D2DBE14F0814}"/>
                </a:ext>
              </a:extLst>
            </p:cNvPr>
            <p:cNvSpPr txBox="1"/>
            <p:nvPr/>
          </p:nvSpPr>
          <p:spPr>
            <a:xfrm>
              <a:off x="1395912" y="-187327"/>
              <a:ext cx="5657116" cy="20532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Ризик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неплатоспроможності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суб’єктів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господарювання</a:t>
              </a:r>
              <a:endParaRPr dirty="0"/>
            </a:p>
          </p:txBody>
        </p:sp>
      </p:grpSp>
      <p:cxnSp>
        <p:nvCxnSpPr>
          <p:cNvPr id="32" name="Google Shape;385;p18">
            <a:extLst>
              <a:ext uri="{FF2B5EF4-FFF2-40B4-BE49-F238E27FC236}">
                <a16:creationId xmlns:a16="http://schemas.microsoft.com/office/drawing/2014/main" id="{4EDB259E-9F28-4AAF-BB46-1DCBDC0BD0AA}"/>
              </a:ext>
            </a:extLst>
          </p:cNvPr>
          <p:cNvCxnSpPr/>
          <p:nvPr/>
        </p:nvCxnSpPr>
        <p:spPr>
          <a:xfrm>
            <a:off x="6617594" y="7692406"/>
            <a:ext cx="5534512" cy="0"/>
          </a:xfrm>
          <a:prstGeom prst="straightConnector1">
            <a:avLst/>
          </a:prstGeom>
          <a:noFill/>
          <a:ln w="38100" cap="flat" cmpd="sng">
            <a:solidFill>
              <a:srgbClr val="5CE1E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" name="Google Shape;385;p18">
            <a:extLst>
              <a:ext uri="{FF2B5EF4-FFF2-40B4-BE49-F238E27FC236}">
                <a16:creationId xmlns:a16="http://schemas.microsoft.com/office/drawing/2014/main" id="{CC081600-87DF-4470-9A74-D5B03354CD89}"/>
              </a:ext>
            </a:extLst>
          </p:cNvPr>
          <p:cNvCxnSpPr/>
          <p:nvPr/>
        </p:nvCxnSpPr>
        <p:spPr>
          <a:xfrm>
            <a:off x="6617594" y="6347735"/>
            <a:ext cx="5534512" cy="0"/>
          </a:xfrm>
          <a:prstGeom prst="straightConnector1">
            <a:avLst/>
          </a:prstGeom>
          <a:noFill/>
          <a:ln w="38100" cap="flat" cmpd="sng">
            <a:solidFill>
              <a:srgbClr val="5CE1E6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4" name="Google Shape;393;p18">
            <a:extLst>
              <a:ext uri="{FF2B5EF4-FFF2-40B4-BE49-F238E27FC236}">
                <a16:creationId xmlns:a16="http://schemas.microsoft.com/office/drawing/2014/main" id="{A1E8E533-7651-4D35-B6CF-F9B9933E9388}"/>
              </a:ext>
            </a:extLst>
          </p:cNvPr>
          <p:cNvGrpSpPr/>
          <p:nvPr/>
        </p:nvGrpSpPr>
        <p:grpSpPr>
          <a:xfrm>
            <a:off x="6545418" y="7784285"/>
            <a:ext cx="9923411" cy="1244822"/>
            <a:chOff x="-19313" y="-1064618"/>
            <a:chExt cx="6831975" cy="2244623"/>
          </a:xfrm>
        </p:grpSpPr>
        <p:sp>
          <p:nvSpPr>
            <p:cNvPr id="35" name="Google Shape;394;p18">
              <a:extLst>
                <a:ext uri="{FF2B5EF4-FFF2-40B4-BE49-F238E27FC236}">
                  <a16:creationId xmlns:a16="http://schemas.microsoft.com/office/drawing/2014/main" id="{437590D3-EC52-49FA-90DF-C292C13EAC1F}"/>
                </a:ext>
              </a:extLst>
            </p:cNvPr>
            <p:cNvSpPr txBox="1"/>
            <p:nvPr/>
          </p:nvSpPr>
          <p:spPr>
            <a:xfrm>
              <a:off x="-19313" y="-1064618"/>
              <a:ext cx="1794258" cy="19979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6000" b="1" dirty="0">
                  <a:solidFill>
                    <a:srgbClr val="6CE5E8"/>
                  </a:solidFill>
                  <a:latin typeface="Montserrat Black"/>
                  <a:sym typeface="Montserrat Black"/>
                </a:rPr>
                <a:t>7</a:t>
              </a:r>
              <a:endParaRPr dirty="0"/>
            </a:p>
          </p:txBody>
        </p:sp>
        <p:sp>
          <p:nvSpPr>
            <p:cNvPr id="36" name="Google Shape;395;p18">
              <a:extLst>
                <a:ext uri="{FF2B5EF4-FFF2-40B4-BE49-F238E27FC236}">
                  <a16:creationId xmlns:a16="http://schemas.microsoft.com/office/drawing/2014/main" id="{774DD089-DF41-47A3-A0BE-B64271DFBADE}"/>
                </a:ext>
              </a:extLst>
            </p:cNvPr>
            <p:cNvSpPr txBox="1"/>
            <p:nvPr/>
          </p:nvSpPr>
          <p:spPr>
            <a:xfrm>
              <a:off x="1328728" y="-873223"/>
              <a:ext cx="5483934" cy="20532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Управління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ризиками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на </a:t>
              </a:r>
              <a:r>
                <a:rPr lang="ru-RU" sz="3000" dirty="0" err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іпотечному</a:t>
              </a:r>
              <a:r>
                <a:rPr lang="ru-RU" sz="30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ринку</a:t>
              </a:r>
              <a:endParaRPr dirty="0"/>
            </a:p>
          </p:txBody>
        </p:sp>
      </p:grpSp>
      <p:grpSp>
        <p:nvGrpSpPr>
          <p:cNvPr id="37" name="Google Shape;263;p17">
            <a:extLst>
              <a:ext uri="{FF2B5EF4-FFF2-40B4-BE49-F238E27FC236}">
                <a16:creationId xmlns:a16="http://schemas.microsoft.com/office/drawing/2014/main" id="{5DD99A9F-DDC9-4A6D-BF4F-1F3C2ECD90A2}"/>
              </a:ext>
            </a:extLst>
          </p:cNvPr>
          <p:cNvGrpSpPr/>
          <p:nvPr/>
        </p:nvGrpSpPr>
        <p:grpSpPr>
          <a:xfrm>
            <a:off x="104803" y="6728861"/>
            <a:ext cx="3029653" cy="3218843"/>
            <a:chOff x="0" y="0"/>
            <a:chExt cx="4039538" cy="4291790"/>
          </a:xfrm>
        </p:grpSpPr>
        <p:grpSp>
          <p:nvGrpSpPr>
            <p:cNvPr id="38" name="Google Shape;264;p17">
              <a:extLst>
                <a:ext uri="{FF2B5EF4-FFF2-40B4-BE49-F238E27FC236}">
                  <a16:creationId xmlns:a16="http://schemas.microsoft.com/office/drawing/2014/main" id="{F9DE5541-134C-480E-A7E2-CC432E96BF8A}"/>
                </a:ext>
              </a:extLst>
            </p:cNvPr>
            <p:cNvGrpSpPr/>
            <p:nvPr/>
          </p:nvGrpSpPr>
          <p:grpSpPr>
            <a:xfrm>
              <a:off x="1433129" y="0"/>
              <a:ext cx="433118" cy="433118"/>
              <a:chOff x="0" y="0"/>
              <a:chExt cx="812800" cy="812800"/>
            </a:xfrm>
          </p:grpSpPr>
          <p:sp>
            <p:nvSpPr>
              <p:cNvPr id="144" name="Google Shape;265;p17">
                <a:extLst>
                  <a:ext uri="{FF2B5EF4-FFF2-40B4-BE49-F238E27FC236}">
                    <a16:creationId xmlns:a16="http://schemas.microsoft.com/office/drawing/2014/main" id="{4464B8A2-B70F-4C5C-8139-2908B23D835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66;p17">
                <a:extLst>
                  <a:ext uri="{FF2B5EF4-FFF2-40B4-BE49-F238E27FC236}">
                    <a16:creationId xmlns:a16="http://schemas.microsoft.com/office/drawing/2014/main" id="{697C9AF5-C852-4CFB-AF3A-B2CCA22810F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267;p17">
              <a:extLst>
                <a:ext uri="{FF2B5EF4-FFF2-40B4-BE49-F238E27FC236}">
                  <a16:creationId xmlns:a16="http://schemas.microsoft.com/office/drawing/2014/main" id="{EA0D2457-726B-461B-B335-69AA45882D81}"/>
                </a:ext>
              </a:extLst>
            </p:cNvPr>
            <p:cNvGrpSpPr/>
            <p:nvPr/>
          </p:nvGrpSpPr>
          <p:grpSpPr>
            <a:xfrm>
              <a:off x="2165021" y="0"/>
              <a:ext cx="433118" cy="433118"/>
              <a:chOff x="0" y="0"/>
              <a:chExt cx="812800" cy="812800"/>
            </a:xfrm>
          </p:grpSpPr>
          <p:sp>
            <p:nvSpPr>
              <p:cNvPr id="142" name="Google Shape;268;p17">
                <a:extLst>
                  <a:ext uri="{FF2B5EF4-FFF2-40B4-BE49-F238E27FC236}">
                    <a16:creationId xmlns:a16="http://schemas.microsoft.com/office/drawing/2014/main" id="{7D036AC5-269C-49C7-A2A4-4553B8C9D17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69;p17">
                <a:extLst>
                  <a:ext uri="{FF2B5EF4-FFF2-40B4-BE49-F238E27FC236}">
                    <a16:creationId xmlns:a16="http://schemas.microsoft.com/office/drawing/2014/main" id="{FFE80B5C-C6D3-4D3F-8EAE-47F0E1ECC8D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270;p17">
              <a:extLst>
                <a:ext uri="{FF2B5EF4-FFF2-40B4-BE49-F238E27FC236}">
                  <a16:creationId xmlns:a16="http://schemas.microsoft.com/office/drawing/2014/main" id="{233279FD-3F7A-4624-A98D-FE32AEE245E5}"/>
                </a:ext>
              </a:extLst>
            </p:cNvPr>
            <p:cNvGrpSpPr/>
            <p:nvPr/>
          </p:nvGrpSpPr>
          <p:grpSpPr>
            <a:xfrm>
              <a:off x="2899415" y="0"/>
              <a:ext cx="433118" cy="433118"/>
              <a:chOff x="0" y="0"/>
              <a:chExt cx="812800" cy="812800"/>
            </a:xfrm>
          </p:grpSpPr>
          <p:sp>
            <p:nvSpPr>
              <p:cNvPr id="140" name="Google Shape;271;p17">
                <a:extLst>
                  <a:ext uri="{FF2B5EF4-FFF2-40B4-BE49-F238E27FC236}">
                    <a16:creationId xmlns:a16="http://schemas.microsoft.com/office/drawing/2014/main" id="{C9CD67EF-8FB5-41A1-B129-4F80EDDE5C2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72;p17">
                <a:extLst>
                  <a:ext uri="{FF2B5EF4-FFF2-40B4-BE49-F238E27FC236}">
                    <a16:creationId xmlns:a16="http://schemas.microsoft.com/office/drawing/2014/main" id="{6CBF440A-1ACE-4E87-8772-37C119FDF20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273;p17">
              <a:extLst>
                <a:ext uri="{FF2B5EF4-FFF2-40B4-BE49-F238E27FC236}">
                  <a16:creationId xmlns:a16="http://schemas.microsoft.com/office/drawing/2014/main" id="{9E43B315-0027-4917-B5DF-DF84B64C64BA}"/>
                </a:ext>
              </a:extLst>
            </p:cNvPr>
            <p:cNvGrpSpPr/>
            <p:nvPr/>
          </p:nvGrpSpPr>
          <p:grpSpPr>
            <a:xfrm>
              <a:off x="721674" y="0"/>
              <a:ext cx="433118" cy="433118"/>
              <a:chOff x="0" y="0"/>
              <a:chExt cx="812800" cy="812800"/>
            </a:xfrm>
          </p:grpSpPr>
          <p:sp>
            <p:nvSpPr>
              <p:cNvPr id="138" name="Google Shape;274;p17">
                <a:extLst>
                  <a:ext uri="{FF2B5EF4-FFF2-40B4-BE49-F238E27FC236}">
                    <a16:creationId xmlns:a16="http://schemas.microsoft.com/office/drawing/2014/main" id="{1E61CEC2-4B22-4E02-B710-AD1E9E7A7A7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75;p17">
                <a:extLst>
                  <a:ext uri="{FF2B5EF4-FFF2-40B4-BE49-F238E27FC236}">
                    <a16:creationId xmlns:a16="http://schemas.microsoft.com/office/drawing/2014/main" id="{93B17717-707E-4D6C-98E6-92F0E835DA9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276;p17">
              <a:extLst>
                <a:ext uri="{FF2B5EF4-FFF2-40B4-BE49-F238E27FC236}">
                  <a16:creationId xmlns:a16="http://schemas.microsoft.com/office/drawing/2014/main" id="{56C79EA1-10F8-45B1-BC50-FE5A8DB440F9}"/>
                </a:ext>
              </a:extLst>
            </p:cNvPr>
            <p:cNvGrpSpPr/>
            <p:nvPr/>
          </p:nvGrpSpPr>
          <p:grpSpPr>
            <a:xfrm>
              <a:off x="0" y="0"/>
              <a:ext cx="433118" cy="433118"/>
              <a:chOff x="0" y="0"/>
              <a:chExt cx="812800" cy="812800"/>
            </a:xfrm>
          </p:grpSpPr>
          <p:sp>
            <p:nvSpPr>
              <p:cNvPr id="136" name="Google Shape;277;p17">
                <a:extLst>
                  <a:ext uri="{FF2B5EF4-FFF2-40B4-BE49-F238E27FC236}">
                    <a16:creationId xmlns:a16="http://schemas.microsoft.com/office/drawing/2014/main" id="{0A2639A1-8DB7-4A33-AEDE-5B979BD44A5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78;p17">
                <a:extLst>
                  <a:ext uri="{FF2B5EF4-FFF2-40B4-BE49-F238E27FC236}">
                    <a16:creationId xmlns:a16="http://schemas.microsoft.com/office/drawing/2014/main" id="{53529340-F79D-4D9C-91BB-470C19F37FC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279;p17">
              <a:extLst>
                <a:ext uri="{FF2B5EF4-FFF2-40B4-BE49-F238E27FC236}">
                  <a16:creationId xmlns:a16="http://schemas.microsoft.com/office/drawing/2014/main" id="{9B558DCD-E603-4D66-BB4C-4C9951716745}"/>
                </a:ext>
              </a:extLst>
            </p:cNvPr>
            <p:cNvGrpSpPr/>
            <p:nvPr/>
          </p:nvGrpSpPr>
          <p:grpSpPr>
            <a:xfrm>
              <a:off x="3606420" y="0"/>
              <a:ext cx="433118" cy="433118"/>
              <a:chOff x="0" y="0"/>
              <a:chExt cx="812800" cy="812800"/>
            </a:xfrm>
          </p:grpSpPr>
          <p:sp>
            <p:nvSpPr>
              <p:cNvPr id="134" name="Google Shape;280;p17">
                <a:extLst>
                  <a:ext uri="{FF2B5EF4-FFF2-40B4-BE49-F238E27FC236}">
                    <a16:creationId xmlns:a16="http://schemas.microsoft.com/office/drawing/2014/main" id="{C5FD1228-9228-4E33-801C-1490F455393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81;p17">
                <a:extLst>
                  <a:ext uri="{FF2B5EF4-FFF2-40B4-BE49-F238E27FC236}">
                    <a16:creationId xmlns:a16="http://schemas.microsoft.com/office/drawing/2014/main" id="{DBB28945-2898-4063-A88D-31FA164A35F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282;p17">
              <a:extLst>
                <a:ext uri="{FF2B5EF4-FFF2-40B4-BE49-F238E27FC236}">
                  <a16:creationId xmlns:a16="http://schemas.microsoft.com/office/drawing/2014/main" id="{A3DAEF64-9E14-4DE0-932A-4169BD91610C}"/>
                </a:ext>
              </a:extLst>
            </p:cNvPr>
            <p:cNvGrpSpPr/>
            <p:nvPr/>
          </p:nvGrpSpPr>
          <p:grpSpPr>
            <a:xfrm>
              <a:off x="1433129" y="767428"/>
              <a:ext cx="433118" cy="433118"/>
              <a:chOff x="0" y="0"/>
              <a:chExt cx="812800" cy="812800"/>
            </a:xfrm>
          </p:grpSpPr>
          <p:sp>
            <p:nvSpPr>
              <p:cNvPr id="132" name="Google Shape;283;p17">
                <a:extLst>
                  <a:ext uri="{FF2B5EF4-FFF2-40B4-BE49-F238E27FC236}">
                    <a16:creationId xmlns:a16="http://schemas.microsoft.com/office/drawing/2014/main" id="{24EB176F-C03E-4381-BC2E-A6382789E3F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84;p17">
                <a:extLst>
                  <a:ext uri="{FF2B5EF4-FFF2-40B4-BE49-F238E27FC236}">
                    <a16:creationId xmlns:a16="http://schemas.microsoft.com/office/drawing/2014/main" id="{95D7AA35-A574-4CAF-8175-54FED5E76C7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285;p17">
              <a:extLst>
                <a:ext uri="{FF2B5EF4-FFF2-40B4-BE49-F238E27FC236}">
                  <a16:creationId xmlns:a16="http://schemas.microsoft.com/office/drawing/2014/main" id="{6A8913FE-8980-4CD7-B4CA-1195689477EA}"/>
                </a:ext>
              </a:extLst>
            </p:cNvPr>
            <p:cNvGrpSpPr/>
            <p:nvPr/>
          </p:nvGrpSpPr>
          <p:grpSpPr>
            <a:xfrm>
              <a:off x="2165021" y="767428"/>
              <a:ext cx="433118" cy="433118"/>
              <a:chOff x="0" y="0"/>
              <a:chExt cx="812800" cy="812800"/>
            </a:xfrm>
          </p:grpSpPr>
          <p:sp>
            <p:nvSpPr>
              <p:cNvPr id="130" name="Google Shape;286;p17">
                <a:extLst>
                  <a:ext uri="{FF2B5EF4-FFF2-40B4-BE49-F238E27FC236}">
                    <a16:creationId xmlns:a16="http://schemas.microsoft.com/office/drawing/2014/main" id="{7864790D-99B9-403D-84B8-214440D8BA1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87;p17">
                <a:extLst>
                  <a:ext uri="{FF2B5EF4-FFF2-40B4-BE49-F238E27FC236}">
                    <a16:creationId xmlns:a16="http://schemas.microsoft.com/office/drawing/2014/main" id="{F302A24C-EBF3-4C6D-99A4-2F0EB1D205C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288;p17">
              <a:extLst>
                <a:ext uri="{FF2B5EF4-FFF2-40B4-BE49-F238E27FC236}">
                  <a16:creationId xmlns:a16="http://schemas.microsoft.com/office/drawing/2014/main" id="{F5D3E131-D24F-4E4E-9502-AB2F017D52A6}"/>
                </a:ext>
              </a:extLst>
            </p:cNvPr>
            <p:cNvGrpSpPr/>
            <p:nvPr/>
          </p:nvGrpSpPr>
          <p:grpSpPr>
            <a:xfrm>
              <a:off x="2899415" y="767428"/>
              <a:ext cx="433118" cy="433118"/>
              <a:chOff x="0" y="0"/>
              <a:chExt cx="812800" cy="812800"/>
            </a:xfrm>
          </p:grpSpPr>
          <p:sp>
            <p:nvSpPr>
              <p:cNvPr id="128" name="Google Shape;289;p17">
                <a:extLst>
                  <a:ext uri="{FF2B5EF4-FFF2-40B4-BE49-F238E27FC236}">
                    <a16:creationId xmlns:a16="http://schemas.microsoft.com/office/drawing/2014/main" id="{AC7AAE46-0E95-45BA-9D65-B966EA873DA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90;p17">
                <a:extLst>
                  <a:ext uri="{FF2B5EF4-FFF2-40B4-BE49-F238E27FC236}">
                    <a16:creationId xmlns:a16="http://schemas.microsoft.com/office/drawing/2014/main" id="{6F89324B-E70F-4F9F-8F09-DC7EFF9086C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291;p17">
              <a:extLst>
                <a:ext uri="{FF2B5EF4-FFF2-40B4-BE49-F238E27FC236}">
                  <a16:creationId xmlns:a16="http://schemas.microsoft.com/office/drawing/2014/main" id="{39371AE9-4474-47F8-B293-AFB8985F9673}"/>
                </a:ext>
              </a:extLst>
            </p:cNvPr>
            <p:cNvGrpSpPr/>
            <p:nvPr/>
          </p:nvGrpSpPr>
          <p:grpSpPr>
            <a:xfrm>
              <a:off x="721674" y="767428"/>
              <a:ext cx="433118" cy="433118"/>
              <a:chOff x="0" y="0"/>
              <a:chExt cx="812800" cy="812800"/>
            </a:xfrm>
          </p:grpSpPr>
          <p:sp>
            <p:nvSpPr>
              <p:cNvPr id="126" name="Google Shape;292;p17">
                <a:extLst>
                  <a:ext uri="{FF2B5EF4-FFF2-40B4-BE49-F238E27FC236}">
                    <a16:creationId xmlns:a16="http://schemas.microsoft.com/office/drawing/2014/main" id="{F15D6B82-EFDF-495C-BDB8-E63DBEF836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93;p17">
                <a:extLst>
                  <a:ext uri="{FF2B5EF4-FFF2-40B4-BE49-F238E27FC236}">
                    <a16:creationId xmlns:a16="http://schemas.microsoft.com/office/drawing/2014/main" id="{5AB92072-4CBA-4CB6-AB7F-FD973AC8401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294;p17">
              <a:extLst>
                <a:ext uri="{FF2B5EF4-FFF2-40B4-BE49-F238E27FC236}">
                  <a16:creationId xmlns:a16="http://schemas.microsoft.com/office/drawing/2014/main" id="{F283CDA7-105D-4966-A97D-BAB9D56681DD}"/>
                </a:ext>
              </a:extLst>
            </p:cNvPr>
            <p:cNvGrpSpPr/>
            <p:nvPr/>
          </p:nvGrpSpPr>
          <p:grpSpPr>
            <a:xfrm>
              <a:off x="0" y="767428"/>
              <a:ext cx="433118" cy="433118"/>
              <a:chOff x="0" y="0"/>
              <a:chExt cx="812800" cy="812800"/>
            </a:xfrm>
          </p:grpSpPr>
          <p:sp>
            <p:nvSpPr>
              <p:cNvPr id="124" name="Google Shape;295;p17">
                <a:extLst>
                  <a:ext uri="{FF2B5EF4-FFF2-40B4-BE49-F238E27FC236}">
                    <a16:creationId xmlns:a16="http://schemas.microsoft.com/office/drawing/2014/main" id="{736743B6-86F3-497D-9073-E55E9CCCD01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96;p17">
                <a:extLst>
                  <a:ext uri="{FF2B5EF4-FFF2-40B4-BE49-F238E27FC236}">
                    <a16:creationId xmlns:a16="http://schemas.microsoft.com/office/drawing/2014/main" id="{6BAE0A49-3CA2-45AB-B23D-0E1CB50F57F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297;p17">
              <a:extLst>
                <a:ext uri="{FF2B5EF4-FFF2-40B4-BE49-F238E27FC236}">
                  <a16:creationId xmlns:a16="http://schemas.microsoft.com/office/drawing/2014/main" id="{EB17DBE6-7EB3-4B35-AF0F-B23741F55A65}"/>
                </a:ext>
              </a:extLst>
            </p:cNvPr>
            <p:cNvGrpSpPr/>
            <p:nvPr/>
          </p:nvGrpSpPr>
          <p:grpSpPr>
            <a:xfrm>
              <a:off x="3606420" y="767428"/>
              <a:ext cx="433118" cy="433118"/>
              <a:chOff x="0" y="0"/>
              <a:chExt cx="812800" cy="812800"/>
            </a:xfrm>
          </p:grpSpPr>
          <p:sp>
            <p:nvSpPr>
              <p:cNvPr id="122" name="Google Shape;298;p17">
                <a:extLst>
                  <a:ext uri="{FF2B5EF4-FFF2-40B4-BE49-F238E27FC236}">
                    <a16:creationId xmlns:a16="http://schemas.microsoft.com/office/drawing/2014/main" id="{8FF640B3-3106-4B12-B713-A43B265FC67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99;p17">
                <a:extLst>
                  <a:ext uri="{FF2B5EF4-FFF2-40B4-BE49-F238E27FC236}">
                    <a16:creationId xmlns:a16="http://schemas.microsoft.com/office/drawing/2014/main" id="{58D4DAF7-7C1F-4C97-A4C1-25EB2BF14D2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" name="Google Shape;300;p17">
              <a:extLst>
                <a:ext uri="{FF2B5EF4-FFF2-40B4-BE49-F238E27FC236}">
                  <a16:creationId xmlns:a16="http://schemas.microsoft.com/office/drawing/2014/main" id="{A6FDEF60-DA5D-4D32-A40B-CDB423777DED}"/>
                </a:ext>
              </a:extLst>
            </p:cNvPr>
            <p:cNvGrpSpPr/>
            <p:nvPr/>
          </p:nvGrpSpPr>
          <p:grpSpPr>
            <a:xfrm>
              <a:off x="1433129" y="1536646"/>
              <a:ext cx="433118" cy="433118"/>
              <a:chOff x="0" y="0"/>
              <a:chExt cx="812800" cy="812800"/>
            </a:xfrm>
          </p:grpSpPr>
          <p:sp>
            <p:nvSpPr>
              <p:cNvPr id="120" name="Google Shape;301;p17">
                <a:extLst>
                  <a:ext uri="{FF2B5EF4-FFF2-40B4-BE49-F238E27FC236}">
                    <a16:creationId xmlns:a16="http://schemas.microsoft.com/office/drawing/2014/main" id="{CB636807-5649-4A7D-BB27-337A61936CE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02;p17">
                <a:extLst>
                  <a:ext uri="{FF2B5EF4-FFF2-40B4-BE49-F238E27FC236}">
                    <a16:creationId xmlns:a16="http://schemas.microsoft.com/office/drawing/2014/main" id="{C740E041-F693-4A53-8CA8-895D94A775C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" name="Google Shape;303;p17">
              <a:extLst>
                <a:ext uri="{FF2B5EF4-FFF2-40B4-BE49-F238E27FC236}">
                  <a16:creationId xmlns:a16="http://schemas.microsoft.com/office/drawing/2014/main" id="{ADC3508A-F998-4384-B60E-68D320B45C9C}"/>
                </a:ext>
              </a:extLst>
            </p:cNvPr>
            <p:cNvGrpSpPr/>
            <p:nvPr/>
          </p:nvGrpSpPr>
          <p:grpSpPr>
            <a:xfrm>
              <a:off x="2165021" y="1536646"/>
              <a:ext cx="433118" cy="433118"/>
              <a:chOff x="0" y="0"/>
              <a:chExt cx="812800" cy="812800"/>
            </a:xfrm>
          </p:grpSpPr>
          <p:sp>
            <p:nvSpPr>
              <p:cNvPr id="118" name="Google Shape;304;p17">
                <a:extLst>
                  <a:ext uri="{FF2B5EF4-FFF2-40B4-BE49-F238E27FC236}">
                    <a16:creationId xmlns:a16="http://schemas.microsoft.com/office/drawing/2014/main" id="{E1DAF198-7B22-4F19-AF6B-5D0C76E3145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05;p17">
                <a:extLst>
                  <a:ext uri="{FF2B5EF4-FFF2-40B4-BE49-F238E27FC236}">
                    <a16:creationId xmlns:a16="http://schemas.microsoft.com/office/drawing/2014/main" id="{1968B6EB-90F9-4F33-B8C7-CDFEF155E1B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" name="Google Shape;306;p17">
              <a:extLst>
                <a:ext uri="{FF2B5EF4-FFF2-40B4-BE49-F238E27FC236}">
                  <a16:creationId xmlns:a16="http://schemas.microsoft.com/office/drawing/2014/main" id="{149CF054-96F1-46EC-9304-DC0F78EC566B}"/>
                </a:ext>
              </a:extLst>
            </p:cNvPr>
            <p:cNvGrpSpPr/>
            <p:nvPr/>
          </p:nvGrpSpPr>
          <p:grpSpPr>
            <a:xfrm>
              <a:off x="2899415" y="1536646"/>
              <a:ext cx="433118" cy="433118"/>
              <a:chOff x="0" y="0"/>
              <a:chExt cx="812800" cy="812800"/>
            </a:xfrm>
          </p:grpSpPr>
          <p:sp>
            <p:nvSpPr>
              <p:cNvPr id="116" name="Google Shape;307;p17">
                <a:extLst>
                  <a:ext uri="{FF2B5EF4-FFF2-40B4-BE49-F238E27FC236}">
                    <a16:creationId xmlns:a16="http://schemas.microsoft.com/office/drawing/2014/main" id="{E82C5FE4-42A9-4FBA-956E-85FC162C224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08;p17">
                <a:extLst>
                  <a:ext uri="{FF2B5EF4-FFF2-40B4-BE49-F238E27FC236}">
                    <a16:creationId xmlns:a16="http://schemas.microsoft.com/office/drawing/2014/main" id="{69F45C2A-1B1A-418D-8248-C376CED2B4D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Google Shape;309;p17">
              <a:extLst>
                <a:ext uri="{FF2B5EF4-FFF2-40B4-BE49-F238E27FC236}">
                  <a16:creationId xmlns:a16="http://schemas.microsoft.com/office/drawing/2014/main" id="{B304B4F6-7A77-4810-A891-6B55B7AD3692}"/>
                </a:ext>
              </a:extLst>
            </p:cNvPr>
            <p:cNvGrpSpPr/>
            <p:nvPr/>
          </p:nvGrpSpPr>
          <p:grpSpPr>
            <a:xfrm>
              <a:off x="721674" y="1536646"/>
              <a:ext cx="433118" cy="433118"/>
              <a:chOff x="0" y="0"/>
              <a:chExt cx="812800" cy="812800"/>
            </a:xfrm>
          </p:grpSpPr>
          <p:sp>
            <p:nvSpPr>
              <p:cNvPr id="114" name="Google Shape;310;p17">
                <a:extLst>
                  <a:ext uri="{FF2B5EF4-FFF2-40B4-BE49-F238E27FC236}">
                    <a16:creationId xmlns:a16="http://schemas.microsoft.com/office/drawing/2014/main" id="{BE9053F4-BC53-4207-BBEF-BA8BC93A06A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11;p17">
                <a:extLst>
                  <a:ext uri="{FF2B5EF4-FFF2-40B4-BE49-F238E27FC236}">
                    <a16:creationId xmlns:a16="http://schemas.microsoft.com/office/drawing/2014/main" id="{DD57808B-02DD-4229-B068-A415BFE7818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" name="Google Shape;312;p17">
              <a:extLst>
                <a:ext uri="{FF2B5EF4-FFF2-40B4-BE49-F238E27FC236}">
                  <a16:creationId xmlns:a16="http://schemas.microsoft.com/office/drawing/2014/main" id="{433A5AF8-72DA-40ED-9BD7-287E7BAD3A05}"/>
                </a:ext>
              </a:extLst>
            </p:cNvPr>
            <p:cNvGrpSpPr/>
            <p:nvPr/>
          </p:nvGrpSpPr>
          <p:grpSpPr>
            <a:xfrm>
              <a:off x="0" y="1536646"/>
              <a:ext cx="433118" cy="433118"/>
              <a:chOff x="0" y="0"/>
              <a:chExt cx="812800" cy="812800"/>
            </a:xfrm>
          </p:grpSpPr>
          <p:sp>
            <p:nvSpPr>
              <p:cNvPr id="112" name="Google Shape;313;p17">
                <a:extLst>
                  <a:ext uri="{FF2B5EF4-FFF2-40B4-BE49-F238E27FC236}">
                    <a16:creationId xmlns:a16="http://schemas.microsoft.com/office/drawing/2014/main" id="{212018DE-BAA3-4379-A2D7-D8C91039B0D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14;p17">
                <a:extLst>
                  <a:ext uri="{FF2B5EF4-FFF2-40B4-BE49-F238E27FC236}">
                    <a16:creationId xmlns:a16="http://schemas.microsoft.com/office/drawing/2014/main" id="{01DB876B-47C9-4E8F-BDD2-3888D85C3EF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Google Shape;315;p17">
              <a:extLst>
                <a:ext uri="{FF2B5EF4-FFF2-40B4-BE49-F238E27FC236}">
                  <a16:creationId xmlns:a16="http://schemas.microsoft.com/office/drawing/2014/main" id="{79E8D2F7-0229-4AF5-8287-A3AE9BF3566A}"/>
                </a:ext>
              </a:extLst>
            </p:cNvPr>
            <p:cNvGrpSpPr/>
            <p:nvPr/>
          </p:nvGrpSpPr>
          <p:grpSpPr>
            <a:xfrm>
              <a:off x="3606420" y="1536646"/>
              <a:ext cx="433118" cy="433118"/>
              <a:chOff x="0" y="0"/>
              <a:chExt cx="812800" cy="812800"/>
            </a:xfrm>
          </p:grpSpPr>
          <p:sp>
            <p:nvSpPr>
              <p:cNvPr id="110" name="Google Shape;316;p17">
                <a:extLst>
                  <a:ext uri="{FF2B5EF4-FFF2-40B4-BE49-F238E27FC236}">
                    <a16:creationId xmlns:a16="http://schemas.microsoft.com/office/drawing/2014/main" id="{8E69052E-EF84-4F4D-86D9-F2ED2EECDD6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17;p17">
                <a:extLst>
                  <a:ext uri="{FF2B5EF4-FFF2-40B4-BE49-F238E27FC236}">
                    <a16:creationId xmlns:a16="http://schemas.microsoft.com/office/drawing/2014/main" id="{CE990E10-C4B0-4CF1-9357-3F4B819E90A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" name="Google Shape;318;p17">
              <a:extLst>
                <a:ext uri="{FF2B5EF4-FFF2-40B4-BE49-F238E27FC236}">
                  <a16:creationId xmlns:a16="http://schemas.microsoft.com/office/drawing/2014/main" id="{AFD16535-D0D8-46A9-8835-F5BE1FFA05ED}"/>
                </a:ext>
              </a:extLst>
            </p:cNvPr>
            <p:cNvGrpSpPr/>
            <p:nvPr/>
          </p:nvGrpSpPr>
          <p:grpSpPr>
            <a:xfrm>
              <a:off x="1433129" y="2305864"/>
              <a:ext cx="433118" cy="433118"/>
              <a:chOff x="0" y="0"/>
              <a:chExt cx="812800" cy="812800"/>
            </a:xfrm>
          </p:grpSpPr>
          <p:sp>
            <p:nvSpPr>
              <p:cNvPr id="108" name="Google Shape;319;p17">
                <a:extLst>
                  <a:ext uri="{FF2B5EF4-FFF2-40B4-BE49-F238E27FC236}">
                    <a16:creationId xmlns:a16="http://schemas.microsoft.com/office/drawing/2014/main" id="{325E47F5-39A2-45CC-B278-308B457C40F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20;p17">
                <a:extLst>
                  <a:ext uri="{FF2B5EF4-FFF2-40B4-BE49-F238E27FC236}">
                    <a16:creationId xmlns:a16="http://schemas.microsoft.com/office/drawing/2014/main" id="{84DC0CA2-1E73-4C61-AB2B-2DE0DDB33F8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" name="Google Shape;321;p17">
              <a:extLst>
                <a:ext uri="{FF2B5EF4-FFF2-40B4-BE49-F238E27FC236}">
                  <a16:creationId xmlns:a16="http://schemas.microsoft.com/office/drawing/2014/main" id="{5FCBE6C3-3B28-41F9-AE8F-6FEB2A2B14DD}"/>
                </a:ext>
              </a:extLst>
            </p:cNvPr>
            <p:cNvGrpSpPr/>
            <p:nvPr/>
          </p:nvGrpSpPr>
          <p:grpSpPr>
            <a:xfrm>
              <a:off x="2165021" y="2305864"/>
              <a:ext cx="433118" cy="433118"/>
              <a:chOff x="0" y="0"/>
              <a:chExt cx="812800" cy="812800"/>
            </a:xfrm>
          </p:grpSpPr>
          <p:sp>
            <p:nvSpPr>
              <p:cNvPr id="106" name="Google Shape;322;p17">
                <a:extLst>
                  <a:ext uri="{FF2B5EF4-FFF2-40B4-BE49-F238E27FC236}">
                    <a16:creationId xmlns:a16="http://schemas.microsoft.com/office/drawing/2014/main" id="{D8A11D5C-6F90-494C-AA7E-555FAAC572A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3;p17">
                <a:extLst>
                  <a:ext uri="{FF2B5EF4-FFF2-40B4-BE49-F238E27FC236}">
                    <a16:creationId xmlns:a16="http://schemas.microsoft.com/office/drawing/2014/main" id="{AD99E9D2-1439-4852-ACB2-7D6BA65BA91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" name="Google Shape;324;p17">
              <a:extLst>
                <a:ext uri="{FF2B5EF4-FFF2-40B4-BE49-F238E27FC236}">
                  <a16:creationId xmlns:a16="http://schemas.microsoft.com/office/drawing/2014/main" id="{701F2E04-C28B-49D7-BA86-0F48C7200D1B}"/>
                </a:ext>
              </a:extLst>
            </p:cNvPr>
            <p:cNvGrpSpPr/>
            <p:nvPr/>
          </p:nvGrpSpPr>
          <p:grpSpPr>
            <a:xfrm>
              <a:off x="2899415" y="2305864"/>
              <a:ext cx="433118" cy="433118"/>
              <a:chOff x="0" y="0"/>
              <a:chExt cx="812800" cy="812800"/>
            </a:xfrm>
          </p:grpSpPr>
          <p:sp>
            <p:nvSpPr>
              <p:cNvPr id="104" name="Google Shape;325;p17">
                <a:extLst>
                  <a:ext uri="{FF2B5EF4-FFF2-40B4-BE49-F238E27FC236}">
                    <a16:creationId xmlns:a16="http://schemas.microsoft.com/office/drawing/2014/main" id="{C39E9A69-5E73-4407-87C6-F122EDEC825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26;p17">
                <a:extLst>
                  <a:ext uri="{FF2B5EF4-FFF2-40B4-BE49-F238E27FC236}">
                    <a16:creationId xmlns:a16="http://schemas.microsoft.com/office/drawing/2014/main" id="{8BAF5687-D6C5-4EC8-AB66-699C9677E33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" name="Google Shape;327;p17">
              <a:extLst>
                <a:ext uri="{FF2B5EF4-FFF2-40B4-BE49-F238E27FC236}">
                  <a16:creationId xmlns:a16="http://schemas.microsoft.com/office/drawing/2014/main" id="{6B91D6AD-3B11-4B09-9779-2996BFF29FCE}"/>
                </a:ext>
              </a:extLst>
            </p:cNvPr>
            <p:cNvGrpSpPr/>
            <p:nvPr/>
          </p:nvGrpSpPr>
          <p:grpSpPr>
            <a:xfrm>
              <a:off x="721674" y="2305864"/>
              <a:ext cx="433118" cy="433118"/>
              <a:chOff x="0" y="0"/>
              <a:chExt cx="812800" cy="812800"/>
            </a:xfrm>
          </p:grpSpPr>
          <p:sp>
            <p:nvSpPr>
              <p:cNvPr id="102" name="Google Shape;328;p17">
                <a:extLst>
                  <a:ext uri="{FF2B5EF4-FFF2-40B4-BE49-F238E27FC236}">
                    <a16:creationId xmlns:a16="http://schemas.microsoft.com/office/drawing/2014/main" id="{F016F96A-799E-4609-B15E-BF32F3678FB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29;p17">
                <a:extLst>
                  <a:ext uri="{FF2B5EF4-FFF2-40B4-BE49-F238E27FC236}">
                    <a16:creationId xmlns:a16="http://schemas.microsoft.com/office/drawing/2014/main" id="{BDC7A076-3CCF-4366-ADBE-D3E1499DEF3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" name="Google Shape;330;p17">
              <a:extLst>
                <a:ext uri="{FF2B5EF4-FFF2-40B4-BE49-F238E27FC236}">
                  <a16:creationId xmlns:a16="http://schemas.microsoft.com/office/drawing/2014/main" id="{DB735DA7-D59E-4769-9062-B26159BA9B7C}"/>
                </a:ext>
              </a:extLst>
            </p:cNvPr>
            <p:cNvGrpSpPr/>
            <p:nvPr/>
          </p:nvGrpSpPr>
          <p:grpSpPr>
            <a:xfrm>
              <a:off x="0" y="2305864"/>
              <a:ext cx="433118" cy="433118"/>
              <a:chOff x="0" y="0"/>
              <a:chExt cx="812800" cy="812800"/>
            </a:xfrm>
          </p:grpSpPr>
          <p:sp>
            <p:nvSpPr>
              <p:cNvPr id="100" name="Google Shape;331;p17">
                <a:extLst>
                  <a:ext uri="{FF2B5EF4-FFF2-40B4-BE49-F238E27FC236}">
                    <a16:creationId xmlns:a16="http://schemas.microsoft.com/office/drawing/2014/main" id="{BC7EEBB9-9265-4D8D-BFB0-BDFDC37FD4A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32;p17">
                <a:extLst>
                  <a:ext uri="{FF2B5EF4-FFF2-40B4-BE49-F238E27FC236}">
                    <a16:creationId xmlns:a16="http://schemas.microsoft.com/office/drawing/2014/main" id="{3A1741CF-5548-4350-9EC4-24AAD0554AA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Google Shape;333;p17">
              <a:extLst>
                <a:ext uri="{FF2B5EF4-FFF2-40B4-BE49-F238E27FC236}">
                  <a16:creationId xmlns:a16="http://schemas.microsoft.com/office/drawing/2014/main" id="{FB49656D-7F82-4E8C-801D-0CBEED6C4467}"/>
                </a:ext>
              </a:extLst>
            </p:cNvPr>
            <p:cNvGrpSpPr/>
            <p:nvPr/>
          </p:nvGrpSpPr>
          <p:grpSpPr>
            <a:xfrm>
              <a:off x="3606420" y="2305864"/>
              <a:ext cx="433118" cy="433118"/>
              <a:chOff x="0" y="0"/>
              <a:chExt cx="812800" cy="812800"/>
            </a:xfrm>
          </p:grpSpPr>
          <p:sp>
            <p:nvSpPr>
              <p:cNvPr id="98" name="Google Shape;334;p17">
                <a:extLst>
                  <a:ext uri="{FF2B5EF4-FFF2-40B4-BE49-F238E27FC236}">
                    <a16:creationId xmlns:a16="http://schemas.microsoft.com/office/drawing/2014/main" id="{FE900B7C-59E9-49E6-B4E7-E4ED244651C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35;p17">
                <a:extLst>
                  <a:ext uri="{FF2B5EF4-FFF2-40B4-BE49-F238E27FC236}">
                    <a16:creationId xmlns:a16="http://schemas.microsoft.com/office/drawing/2014/main" id="{84843453-8FBA-4E59-8612-D5C364B235E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" name="Google Shape;336;p17">
              <a:extLst>
                <a:ext uri="{FF2B5EF4-FFF2-40B4-BE49-F238E27FC236}">
                  <a16:creationId xmlns:a16="http://schemas.microsoft.com/office/drawing/2014/main" id="{9C530829-5C4C-4761-8451-E489D1A28F77}"/>
                </a:ext>
              </a:extLst>
            </p:cNvPr>
            <p:cNvGrpSpPr/>
            <p:nvPr/>
          </p:nvGrpSpPr>
          <p:grpSpPr>
            <a:xfrm>
              <a:off x="1433129" y="3082268"/>
              <a:ext cx="433118" cy="433118"/>
              <a:chOff x="0" y="0"/>
              <a:chExt cx="812800" cy="812800"/>
            </a:xfrm>
          </p:grpSpPr>
          <p:sp>
            <p:nvSpPr>
              <p:cNvPr id="96" name="Google Shape;337;p17">
                <a:extLst>
                  <a:ext uri="{FF2B5EF4-FFF2-40B4-BE49-F238E27FC236}">
                    <a16:creationId xmlns:a16="http://schemas.microsoft.com/office/drawing/2014/main" id="{F8427132-EFEC-4D1F-B670-E53E8BE2F7B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38;p17">
                <a:extLst>
                  <a:ext uri="{FF2B5EF4-FFF2-40B4-BE49-F238E27FC236}">
                    <a16:creationId xmlns:a16="http://schemas.microsoft.com/office/drawing/2014/main" id="{2D9BA614-B85E-480E-A766-51A58DA95CB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" name="Google Shape;339;p17">
              <a:extLst>
                <a:ext uri="{FF2B5EF4-FFF2-40B4-BE49-F238E27FC236}">
                  <a16:creationId xmlns:a16="http://schemas.microsoft.com/office/drawing/2014/main" id="{AF772839-A9B0-4268-B33E-78BA0FA5B869}"/>
                </a:ext>
              </a:extLst>
            </p:cNvPr>
            <p:cNvGrpSpPr/>
            <p:nvPr/>
          </p:nvGrpSpPr>
          <p:grpSpPr>
            <a:xfrm>
              <a:off x="2165021" y="3082268"/>
              <a:ext cx="433118" cy="433118"/>
              <a:chOff x="0" y="0"/>
              <a:chExt cx="812800" cy="812800"/>
            </a:xfrm>
          </p:grpSpPr>
          <p:sp>
            <p:nvSpPr>
              <p:cNvPr id="94" name="Google Shape;340;p17">
                <a:extLst>
                  <a:ext uri="{FF2B5EF4-FFF2-40B4-BE49-F238E27FC236}">
                    <a16:creationId xmlns:a16="http://schemas.microsoft.com/office/drawing/2014/main" id="{7F51C7B0-2F41-4FE9-92FE-875D86B1E45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41;p17">
                <a:extLst>
                  <a:ext uri="{FF2B5EF4-FFF2-40B4-BE49-F238E27FC236}">
                    <a16:creationId xmlns:a16="http://schemas.microsoft.com/office/drawing/2014/main" id="{1A2439D3-2A98-45E8-8150-042C9CA9D4E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oogle Shape;342;p17">
              <a:extLst>
                <a:ext uri="{FF2B5EF4-FFF2-40B4-BE49-F238E27FC236}">
                  <a16:creationId xmlns:a16="http://schemas.microsoft.com/office/drawing/2014/main" id="{47E116E9-ECF3-47FF-B071-07B5CE44962C}"/>
                </a:ext>
              </a:extLst>
            </p:cNvPr>
            <p:cNvGrpSpPr/>
            <p:nvPr/>
          </p:nvGrpSpPr>
          <p:grpSpPr>
            <a:xfrm>
              <a:off x="2899415" y="3082268"/>
              <a:ext cx="433118" cy="433118"/>
              <a:chOff x="0" y="0"/>
              <a:chExt cx="812800" cy="812800"/>
            </a:xfrm>
          </p:grpSpPr>
          <p:sp>
            <p:nvSpPr>
              <p:cNvPr id="92" name="Google Shape;343;p17">
                <a:extLst>
                  <a:ext uri="{FF2B5EF4-FFF2-40B4-BE49-F238E27FC236}">
                    <a16:creationId xmlns:a16="http://schemas.microsoft.com/office/drawing/2014/main" id="{C81AF0E5-A1E9-4DAB-81BD-BC9E8CBB057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44;p17">
                <a:extLst>
                  <a:ext uri="{FF2B5EF4-FFF2-40B4-BE49-F238E27FC236}">
                    <a16:creationId xmlns:a16="http://schemas.microsoft.com/office/drawing/2014/main" id="{13D7D3CA-2539-433E-B502-4E83B54F5A4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" name="Google Shape;345;p17">
              <a:extLst>
                <a:ext uri="{FF2B5EF4-FFF2-40B4-BE49-F238E27FC236}">
                  <a16:creationId xmlns:a16="http://schemas.microsoft.com/office/drawing/2014/main" id="{7F187EDD-3E8B-469F-BCAF-0ED56FE72CA7}"/>
                </a:ext>
              </a:extLst>
            </p:cNvPr>
            <p:cNvGrpSpPr/>
            <p:nvPr/>
          </p:nvGrpSpPr>
          <p:grpSpPr>
            <a:xfrm>
              <a:off x="721674" y="3082268"/>
              <a:ext cx="433118" cy="433118"/>
              <a:chOff x="0" y="0"/>
              <a:chExt cx="812800" cy="812800"/>
            </a:xfrm>
          </p:grpSpPr>
          <p:sp>
            <p:nvSpPr>
              <p:cNvPr id="90" name="Google Shape;346;p17">
                <a:extLst>
                  <a:ext uri="{FF2B5EF4-FFF2-40B4-BE49-F238E27FC236}">
                    <a16:creationId xmlns:a16="http://schemas.microsoft.com/office/drawing/2014/main" id="{B79D2896-49A8-41B8-9265-1717455ED98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47;p17">
                <a:extLst>
                  <a:ext uri="{FF2B5EF4-FFF2-40B4-BE49-F238E27FC236}">
                    <a16:creationId xmlns:a16="http://schemas.microsoft.com/office/drawing/2014/main" id="{172094B5-ABD8-467B-AE45-7419447057E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" name="Google Shape;348;p17">
              <a:extLst>
                <a:ext uri="{FF2B5EF4-FFF2-40B4-BE49-F238E27FC236}">
                  <a16:creationId xmlns:a16="http://schemas.microsoft.com/office/drawing/2014/main" id="{5E7916A7-488C-4CDC-9560-DB5965B5110E}"/>
                </a:ext>
              </a:extLst>
            </p:cNvPr>
            <p:cNvGrpSpPr/>
            <p:nvPr/>
          </p:nvGrpSpPr>
          <p:grpSpPr>
            <a:xfrm>
              <a:off x="0" y="3082268"/>
              <a:ext cx="433118" cy="433118"/>
              <a:chOff x="0" y="0"/>
              <a:chExt cx="812800" cy="812800"/>
            </a:xfrm>
          </p:grpSpPr>
          <p:sp>
            <p:nvSpPr>
              <p:cNvPr id="88" name="Google Shape;349;p17">
                <a:extLst>
                  <a:ext uri="{FF2B5EF4-FFF2-40B4-BE49-F238E27FC236}">
                    <a16:creationId xmlns:a16="http://schemas.microsoft.com/office/drawing/2014/main" id="{435B6ACD-8F82-4216-A25A-8EBBA5DCB77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50;p17">
                <a:extLst>
                  <a:ext uri="{FF2B5EF4-FFF2-40B4-BE49-F238E27FC236}">
                    <a16:creationId xmlns:a16="http://schemas.microsoft.com/office/drawing/2014/main" id="{5839FC60-2122-4BC0-B52D-2EABCB4B710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" name="Google Shape;351;p17">
              <a:extLst>
                <a:ext uri="{FF2B5EF4-FFF2-40B4-BE49-F238E27FC236}">
                  <a16:creationId xmlns:a16="http://schemas.microsoft.com/office/drawing/2014/main" id="{8A7791F2-1C37-4F01-AE3E-704F5950B32D}"/>
                </a:ext>
              </a:extLst>
            </p:cNvPr>
            <p:cNvGrpSpPr/>
            <p:nvPr/>
          </p:nvGrpSpPr>
          <p:grpSpPr>
            <a:xfrm>
              <a:off x="3606420" y="3082268"/>
              <a:ext cx="433118" cy="433118"/>
              <a:chOff x="0" y="0"/>
              <a:chExt cx="812800" cy="812800"/>
            </a:xfrm>
          </p:grpSpPr>
          <p:sp>
            <p:nvSpPr>
              <p:cNvPr id="86" name="Google Shape;352;p17">
                <a:extLst>
                  <a:ext uri="{FF2B5EF4-FFF2-40B4-BE49-F238E27FC236}">
                    <a16:creationId xmlns:a16="http://schemas.microsoft.com/office/drawing/2014/main" id="{1AD50776-CE19-4ADD-94EB-908AC65B80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53;p17">
                <a:extLst>
                  <a:ext uri="{FF2B5EF4-FFF2-40B4-BE49-F238E27FC236}">
                    <a16:creationId xmlns:a16="http://schemas.microsoft.com/office/drawing/2014/main" id="{DE54363F-E7FD-475E-83B9-F155C58F83C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" name="Google Shape;354;p17">
              <a:extLst>
                <a:ext uri="{FF2B5EF4-FFF2-40B4-BE49-F238E27FC236}">
                  <a16:creationId xmlns:a16="http://schemas.microsoft.com/office/drawing/2014/main" id="{548E2403-1619-45BB-A341-4516D9A4695F}"/>
                </a:ext>
              </a:extLst>
            </p:cNvPr>
            <p:cNvGrpSpPr/>
            <p:nvPr/>
          </p:nvGrpSpPr>
          <p:grpSpPr>
            <a:xfrm>
              <a:off x="1433129" y="3858672"/>
              <a:ext cx="433118" cy="433118"/>
              <a:chOff x="0" y="0"/>
              <a:chExt cx="812800" cy="812800"/>
            </a:xfrm>
          </p:grpSpPr>
          <p:sp>
            <p:nvSpPr>
              <p:cNvPr id="84" name="Google Shape;355;p17">
                <a:extLst>
                  <a:ext uri="{FF2B5EF4-FFF2-40B4-BE49-F238E27FC236}">
                    <a16:creationId xmlns:a16="http://schemas.microsoft.com/office/drawing/2014/main" id="{EAB6389F-6672-422C-8F9D-A032DB2FE39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56;p17">
                <a:extLst>
                  <a:ext uri="{FF2B5EF4-FFF2-40B4-BE49-F238E27FC236}">
                    <a16:creationId xmlns:a16="http://schemas.microsoft.com/office/drawing/2014/main" id="{94620458-56AC-47E4-91FF-8855571662F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Google Shape;357;p17">
              <a:extLst>
                <a:ext uri="{FF2B5EF4-FFF2-40B4-BE49-F238E27FC236}">
                  <a16:creationId xmlns:a16="http://schemas.microsoft.com/office/drawing/2014/main" id="{020DCFC4-4234-4534-A128-274569418D28}"/>
                </a:ext>
              </a:extLst>
            </p:cNvPr>
            <p:cNvGrpSpPr/>
            <p:nvPr/>
          </p:nvGrpSpPr>
          <p:grpSpPr>
            <a:xfrm>
              <a:off x="2165021" y="3858672"/>
              <a:ext cx="433118" cy="433118"/>
              <a:chOff x="0" y="0"/>
              <a:chExt cx="812800" cy="812800"/>
            </a:xfrm>
          </p:grpSpPr>
          <p:sp>
            <p:nvSpPr>
              <p:cNvPr id="82" name="Google Shape;358;p17">
                <a:extLst>
                  <a:ext uri="{FF2B5EF4-FFF2-40B4-BE49-F238E27FC236}">
                    <a16:creationId xmlns:a16="http://schemas.microsoft.com/office/drawing/2014/main" id="{666E8713-8786-4114-93BF-CF9407AF909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59;p17">
                <a:extLst>
                  <a:ext uri="{FF2B5EF4-FFF2-40B4-BE49-F238E27FC236}">
                    <a16:creationId xmlns:a16="http://schemas.microsoft.com/office/drawing/2014/main" id="{A7A4B4B9-9862-4E6F-9425-FF94A2DEA73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60;p17">
              <a:extLst>
                <a:ext uri="{FF2B5EF4-FFF2-40B4-BE49-F238E27FC236}">
                  <a16:creationId xmlns:a16="http://schemas.microsoft.com/office/drawing/2014/main" id="{74B27320-3E3F-441A-8499-86DF5B4EFA40}"/>
                </a:ext>
              </a:extLst>
            </p:cNvPr>
            <p:cNvGrpSpPr/>
            <p:nvPr/>
          </p:nvGrpSpPr>
          <p:grpSpPr>
            <a:xfrm>
              <a:off x="2899415" y="3858672"/>
              <a:ext cx="433118" cy="433118"/>
              <a:chOff x="0" y="0"/>
              <a:chExt cx="812800" cy="812800"/>
            </a:xfrm>
          </p:grpSpPr>
          <p:sp>
            <p:nvSpPr>
              <p:cNvPr id="80" name="Google Shape;361;p17">
                <a:extLst>
                  <a:ext uri="{FF2B5EF4-FFF2-40B4-BE49-F238E27FC236}">
                    <a16:creationId xmlns:a16="http://schemas.microsoft.com/office/drawing/2014/main" id="{BCECDA6A-5EC9-421E-A105-AE9B552B93F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62;p17">
                <a:extLst>
                  <a:ext uri="{FF2B5EF4-FFF2-40B4-BE49-F238E27FC236}">
                    <a16:creationId xmlns:a16="http://schemas.microsoft.com/office/drawing/2014/main" id="{EFFC8073-F750-4709-999A-4CF3873C047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" name="Google Shape;363;p17">
              <a:extLst>
                <a:ext uri="{FF2B5EF4-FFF2-40B4-BE49-F238E27FC236}">
                  <a16:creationId xmlns:a16="http://schemas.microsoft.com/office/drawing/2014/main" id="{9F090EE4-F6CD-4AF4-BBC1-E93111998552}"/>
                </a:ext>
              </a:extLst>
            </p:cNvPr>
            <p:cNvGrpSpPr/>
            <p:nvPr/>
          </p:nvGrpSpPr>
          <p:grpSpPr>
            <a:xfrm>
              <a:off x="721674" y="3858672"/>
              <a:ext cx="433118" cy="433118"/>
              <a:chOff x="0" y="0"/>
              <a:chExt cx="812800" cy="812800"/>
            </a:xfrm>
          </p:grpSpPr>
          <p:sp>
            <p:nvSpPr>
              <p:cNvPr id="78" name="Google Shape;364;p17">
                <a:extLst>
                  <a:ext uri="{FF2B5EF4-FFF2-40B4-BE49-F238E27FC236}">
                    <a16:creationId xmlns:a16="http://schemas.microsoft.com/office/drawing/2014/main" id="{92B126D9-50FE-4098-A054-FABAEA4D5BD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65;p17">
                <a:extLst>
                  <a:ext uri="{FF2B5EF4-FFF2-40B4-BE49-F238E27FC236}">
                    <a16:creationId xmlns:a16="http://schemas.microsoft.com/office/drawing/2014/main" id="{9906675F-B7FE-4B79-BC9D-4A1F840C7C6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" name="Google Shape;366;p17">
              <a:extLst>
                <a:ext uri="{FF2B5EF4-FFF2-40B4-BE49-F238E27FC236}">
                  <a16:creationId xmlns:a16="http://schemas.microsoft.com/office/drawing/2014/main" id="{6D0DE703-2994-4769-A0DF-96EA51E2C163}"/>
                </a:ext>
              </a:extLst>
            </p:cNvPr>
            <p:cNvGrpSpPr/>
            <p:nvPr/>
          </p:nvGrpSpPr>
          <p:grpSpPr>
            <a:xfrm>
              <a:off x="0" y="3858672"/>
              <a:ext cx="433118" cy="433118"/>
              <a:chOff x="0" y="0"/>
              <a:chExt cx="812800" cy="812800"/>
            </a:xfrm>
          </p:grpSpPr>
          <p:sp>
            <p:nvSpPr>
              <p:cNvPr id="76" name="Google Shape;367;p17">
                <a:extLst>
                  <a:ext uri="{FF2B5EF4-FFF2-40B4-BE49-F238E27FC236}">
                    <a16:creationId xmlns:a16="http://schemas.microsoft.com/office/drawing/2014/main" id="{913CDA7A-621E-46D0-8E1C-D11D9ED01EE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68;p17">
                <a:extLst>
                  <a:ext uri="{FF2B5EF4-FFF2-40B4-BE49-F238E27FC236}">
                    <a16:creationId xmlns:a16="http://schemas.microsoft.com/office/drawing/2014/main" id="{116830EB-8D6F-43F8-ADE5-22B5D7BADF0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" name="Google Shape;369;p17">
              <a:extLst>
                <a:ext uri="{FF2B5EF4-FFF2-40B4-BE49-F238E27FC236}">
                  <a16:creationId xmlns:a16="http://schemas.microsoft.com/office/drawing/2014/main" id="{7DC7919B-2F5B-4FEF-9F5C-322AD5577BC1}"/>
                </a:ext>
              </a:extLst>
            </p:cNvPr>
            <p:cNvGrpSpPr/>
            <p:nvPr/>
          </p:nvGrpSpPr>
          <p:grpSpPr>
            <a:xfrm>
              <a:off x="3606420" y="3858672"/>
              <a:ext cx="433118" cy="433118"/>
              <a:chOff x="0" y="0"/>
              <a:chExt cx="812800" cy="812800"/>
            </a:xfrm>
          </p:grpSpPr>
          <p:sp>
            <p:nvSpPr>
              <p:cNvPr id="74" name="Google Shape;370;p17">
                <a:extLst>
                  <a:ext uri="{FF2B5EF4-FFF2-40B4-BE49-F238E27FC236}">
                    <a16:creationId xmlns:a16="http://schemas.microsoft.com/office/drawing/2014/main" id="{7021C73D-8B25-44D1-BDA8-1A818E0D8C1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71;p17">
                <a:extLst>
                  <a:ext uri="{FF2B5EF4-FFF2-40B4-BE49-F238E27FC236}">
                    <a16:creationId xmlns:a16="http://schemas.microsoft.com/office/drawing/2014/main" id="{8E377063-173F-41C6-8F1A-C6AE3BB2109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p34"/>
          <p:cNvSpPr/>
          <p:nvPr/>
        </p:nvSpPr>
        <p:spPr>
          <a:xfrm rot="-1185046">
            <a:off x="-1148155" y="-2566987"/>
            <a:ext cx="19091572" cy="10830128"/>
          </a:xfrm>
          <a:custGeom>
            <a:avLst/>
            <a:gdLst/>
            <a:ahLst/>
            <a:cxnLst/>
            <a:rect l="l" t="t" r="r" b="b"/>
            <a:pathLst>
              <a:path w="19091572" h="10830128" extrusionOk="0">
                <a:moveTo>
                  <a:pt x="0" y="0"/>
                </a:moveTo>
                <a:lnTo>
                  <a:pt x="19091571" y="0"/>
                </a:lnTo>
                <a:lnTo>
                  <a:pt x="19091571" y="10830127"/>
                </a:lnTo>
                <a:lnTo>
                  <a:pt x="0" y="108301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/>
            </a:stretch>
          </a:blipFill>
          <a:ln>
            <a:noFill/>
          </a:ln>
        </p:spPr>
      </p:sp>
      <p:grpSp>
        <p:nvGrpSpPr>
          <p:cNvPr id="1859" name="Google Shape;1859;p34"/>
          <p:cNvGrpSpPr/>
          <p:nvPr/>
        </p:nvGrpSpPr>
        <p:grpSpPr>
          <a:xfrm>
            <a:off x="0" y="1028700"/>
            <a:ext cx="2555010" cy="2714558"/>
            <a:chOff x="0" y="0"/>
            <a:chExt cx="3406680" cy="3619412"/>
          </a:xfrm>
        </p:grpSpPr>
        <p:grpSp>
          <p:nvGrpSpPr>
            <p:cNvPr id="1860" name="Google Shape;1860;p34"/>
            <p:cNvGrpSpPr/>
            <p:nvPr/>
          </p:nvGrpSpPr>
          <p:grpSpPr>
            <a:xfrm>
              <a:off x="1208606" y="0"/>
              <a:ext cx="365263" cy="365263"/>
              <a:chOff x="0" y="0"/>
              <a:chExt cx="812800" cy="812800"/>
            </a:xfrm>
          </p:grpSpPr>
          <p:sp>
            <p:nvSpPr>
              <p:cNvPr id="1861" name="Google Shape;1861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3" name="Google Shape;1863;p34"/>
            <p:cNvGrpSpPr/>
            <p:nvPr/>
          </p:nvGrpSpPr>
          <p:grpSpPr>
            <a:xfrm>
              <a:off x="1825836" y="0"/>
              <a:ext cx="365263" cy="365263"/>
              <a:chOff x="0" y="0"/>
              <a:chExt cx="812800" cy="812800"/>
            </a:xfrm>
          </p:grpSpPr>
          <p:sp>
            <p:nvSpPr>
              <p:cNvPr id="1864" name="Google Shape;1864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6" name="Google Shape;1866;p34"/>
            <p:cNvGrpSpPr/>
            <p:nvPr/>
          </p:nvGrpSpPr>
          <p:grpSpPr>
            <a:xfrm>
              <a:off x="2445175" y="0"/>
              <a:ext cx="365263" cy="365263"/>
              <a:chOff x="0" y="0"/>
              <a:chExt cx="812800" cy="812800"/>
            </a:xfrm>
          </p:grpSpPr>
          <p:sp>
            <p:nvSpPr>
              <p:cNvPr id="1867" name="Google Shape;1867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9" name="Google Shape;1869;p34"/>
            <p:cNvGrpSpPr/>
            <p:nvPr/>
          </p:nvGrpSpPr>
          <p:grpSpPr>
            <a:xfrm>
              <a:off x="608612" y="0"/>
              <a:ext cx="365263" cy="365263"/>
              <a:chOff x="0" y="0"/>
              <a:chExt cx="812800" cy="812800"/>
            </a:xfrm>
          </p:grpSpPr>
          <p:sp>
            <p:nvSpPr>
              <p:cNvPr id="1870" name="Google Shape;1870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2" name="Google Shape;1872;p34"/>
            <p:cNvGrpSpPr/>
            <p:nvPr/>
          </p:nvGrpSpPr>
          <p:grpSpPr>
            <a:xfrm>
              <a:off x="0" y="0"/>
              <a:ext cx="365263" cy="365263"/>
              <a:chOff x="0" y="0"/>
              <a:chExt cx="812800" cy="812800"/>
            </a:xfrm>
          </p:grpSpPr>
          <p:sp>
            <p:nvSpPr>
              <p:cNvPr id="1873" name="Google Shape;1873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5" name="Google Shape;1875;p34"/>
            <p:cNvGrpSpPr/>
            <p:nvPr/>
          </p:nvGrpSpPr>
          <p:grpSpPr>
            <a:xfrm>
              <a:off x="3041417" y="0"/>
              <a:ext cx="365263" cy="365263"/>
              <a:chOff x="0" y="0"/>
              <a:chExt cx="812800" cy="812800"/>
            </a:xfrm>
          </p:grpSpPr>
          <p:sp>
            <p:nvSpPr>
              <p:cNvPr id="1876" name="Google Shape;1876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8" name="Google Shape;1878;p34"/>
            <p:cNvGrpSpPr/>
            <p:nvPr/>
          </p:nvGrpSpPr>
          <p:grpSpPr>
            <a:xfrm>
              <a:off x="1208606" y="647198"/>
              <a:ext cx="365263" cy="365263"/>
              <a:chOff x="0" y="0"/>
              <a:chExt cx="812800" cy="812800"/>
            </a:xfrm>
          </p:grpSpPr>
          <p:sp>
            <p:nvSpPr>
              <p:cNvPr id="1879" name="Google Shape;1879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1" name="Google Shape;1881;p34"/>
            <p:cNvGrpSpPr/>
            <p:nvPr/>
          </p:nvGrpSpPr>
          <p:grpSpPr>
            <a:xfrm>
              <a:off x="1825836" y="647198"/>
              <a:ext cx="365263" cy="365263"/>
              <a:chOff x="0" y="0"/>
              <a:chExt cx="812800" cy="812800"/>
            </a:xfrm>
          </p:grpSpPr>
          <p:sp>
            <p:nvSpPr>
              <p:cNvPr id="1882" name="Google Shape;1882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4" name="Google Shape;1884;p34"/>
            <p:cNvGrpSpPr/>
            <p:nvPr/>
          </p:nvGrpSpPr>
          <p:grpSpPr>
            <a:xfrm>
              <a:off x="2445175" y="647198"/>
              <a:ext cx="365263" cy="365263"/>
              <a:chOff x="0" y="0"/>
              <a:chExt cx="812800" cy="812800"/>
            </a:xfrm>
          </p:grpSpPr>
          <p:sp>
            <p:nvSpPr>
              <p:cNvPr id="1885" name="Google Shape;1885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7" name="Google Shape;1887;p34"/>
            <p:cNvGrpSpPr/>
            <p:nvPr/>
          </p:nvGrpSpPr>
          <p:grpSpPr>
            <a:xfrm>
              <a:off x="608612" y="647198"/>
              <a:ext cx="365263" cy="365263"/>
              <a:chOff x="0" y="0"/>
              <a:chExt cx="812800" cy="812800"/>
            </a:xfrm>
          </p:grpSpPr>
          <p:sp>
            <p:nvSpPr>
              <p:cNvPr id="1888" name="Google Shape;1888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0" name="Google Shape;1890;p34"/>
            <p:cNvGrpSpPr/>
            <p:nvPr/>
          </p:nvGrpSpPr>
          <p:grpSpPr>
            <a:xfrm>
              <a:off x="0" y="647198"/>
              <a:ext cx="365263" cy="365263"/>
              <a:chOff x="0" y="0"/>
              <a:chExt cx="812800" cy="812800"/>
            </a:xfrm>
          </p:grpSpPr>
          <p:sp>
            <p:nvSpPr>
              <p:cNvPr id="1891" name="Google Shape;1891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3" name="Google Shape;1893;p34"/>
            <p:cNvGrpSpPr/>
            <p:nvPr/>
          </p:nvGrpSpPr>
          <p:grpSpPr>
            <a:xfrm>
              <a:off x="3041417" y="647198"/>
              <a:ext cx="365263" cy="365263"/>
              <a:chOff x="0" y="0"/>
              <a:chExt cx="812800" cy="812800"/>
            </a:xfrm>
          </p:grpSpPr>
          <p:sp>
            <p:nvSpPr>
              <p:cNvPr id="1894" name="Google Shape;1894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6" name="Google Shape;1896;p34"/>
            <p:cNvGrpSpPr/>
            <p:nvPr/>
          </p:nvGrpSpPr>
          <p:grpSpPr>
            <a:xfrm>
              <a:off x="1208606" y="1295906"/>
              <a:ext cx="365263" cy="365263"/>
              <a:chOff x="0" y="0"/>
              <a:chExt cx="812800" cy="812800"/>
            </a:xfrm>
          </p:grpSpPr>
          <p:sp>
            <p:nvSpPr>
              <p:cNvPr id="1897" name="Google Shape;1897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9" name="Google Shape;1899;p34"/>
            <p:cNvGrpSpPr/>
            <p:nvPr/>
          </p:nvGrpSpPr>
          <p:grpSpPr>
            <a:xfrm>
              <a:off x="1825836" y="1295906"/>
              <a:ext cx="365263" cy="365263"/>
              <a:chOff x="0" y="0"/>
              <a:chExt cx="812800" cy="812800"/>
            </a:xfrm>
          </p:grpSpPr>
          <p:sp>
            <p:nvSpPr>
              <p:cNvPr id="1900" name="Google Shape;1900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2" name="Google Shape;1902;p34"/>
            <p:cNvGrpSpPr/>
            <p:nvPr/>
          </p:nvGrpSpPr>
          <p:grpSpPr>
            <a:xfrm>
              <a:off x="2445175" y="1295906"/>
              <a:ext cx="365263" cy="365263"/>
              <a:chOff x="0" y="0"/>
              <a:chExt cx="812800" cy="812800"/>
            </a:xfrm>
          </p:grpSpPr>
          <p:sp>
            <p:nvSpPr>
              <p:cNvPr id="1903" name="Google Shape;1903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5" name="Google Shape;1905;p34"/>
            <p:cNvGrpSpPr/>
            <p:nvPr/>
          </p:nvGrpSpPr>
          <p:grpSpPr>
            <a:xfrm>
              <a:off x="608612" y="1295906"/>
              <a:ext cx="365263" cy="365263"/>
              <a:chOff x="0" y="0"/>
              <a:chExt cx="812800" cy="812800"/>
            </a:xfrm>
          </p:grpSpPr>
          <p:sp>
            <p:nvSpPr>
              <p:cNvPr id="1906" name="Google Shape;1906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8" name="Google Shape;1908;p34"/>
            <p:cNvGrpSpPr/>
            <p:nvPr/>
          </p:nvGrpSpPr>
          <p:grpSpPr>
            <a:xfrm>
              <a:off x="0" y="1295906"/>
              <a:ext cx="365263" cy="365263"/>
              <a:chOff x="0" y="0"/>
              <a:chExt cx="812800" cy="812800"/>
            </a:xfrm>
          </p:grpSpPr>
          <p:sp>
            <p:nvSpPr>
              <p:cNvPr id="1909" name="Google Shape;1909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1" name="Google Shape;1911;p34"/>
            <p:cNvGrpSpPr/>
            <p:nvPr/>
          </p:nvGrpSpPr>
          <p:grpSpPr>
            <a:xfrm>
              <a:off x="3041417" y="1295906"/>
              <a:ext cx="365263" cy="365263"/>
              <a:chOff x="0" y="0"/>
              <a:chExt cx="812800" cy="812800"/>
            </a:xfrm>
          </p:grpSpPr>
          <p:sp>
            <p:nvSpPr>
              <p:cNvPr id="1912" name="Google Shape;1912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4" name="Google Shape;1914;p34"/>
            <p:cNvGrpSpPr/>
            <p:nvPr/>
          </p:nvGrpSpPr>
          <p:grpSpPr>
            <a:xfrm>
              <a:off x="1208606" y="1944613"/>
              <a:ext cx="365263" cy="365263"/>
              <a:chOff x="0" y="0"/>
              <a:chExt cx="812800" cy="812800"/>
            </a:xfrm>
          </p:grpSpPr>
          <p:sp>
            <p:nvSpPr>
              <p:cNvPr id="1915" name="Google Shape;1915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7" name="Google Shape;1917;p34"/>
            <p:cNvGrpSpPr/>
            <p:nvPr/>
          </p:nvGrpSpPr>
          <p:grpSpPr>
            <a:xfrm>
              <a:off x="1825836" y="1944613"/>
              <a:ext cx="365263" cy="365263"/>
              <a:chOff x="0" y="0"/>
              <a:chExt cx="812800" cy="812800"/>
            </a:xfrm>
          </p:grpSpPr>
          <p:sp>
            <p:nvSpPr>
              <p:cNvPr id="1918" name="Google Shape;1918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0" name="Google Shape;1920;p34"/>
            <p:cNvGrpSpPr/>
            <p:nvPr/>
          </p:nvGrpSpPr>
          <p:grpSpPr>
            <a:xfrm>
              <a:off x="2445175" y="1944613"/>
              <a:ext cx="365263" cy="365263"/>
              <a:chOff x="0" y="0"/>
              <a:chExt cx="812800" cy="812800"/>
            </a:xfrm>
          </p:grpSpPr>
          <p:sp>
            <p:nvSpPr>
              <p:cNvPr id="1921" name="Google Shape;1921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3" name="Google Shape;1923;p34"/>
            <p:cNvGrpSpPr/>
            <p:nvPr/>
          </p:nvGrpSpPr>
          <p:grpSpPr>
            <a:xfrm>
              <a:off x="608612" y="1944613"/>
              <a:ext cx="365263" cy="365263"/>
              <a:chOff x="0" y="0"/>
              <a:chExt cx="812800" cy="812800"/>
            </a:xfrm>
          </p:grpSpPr>
          <p:sp>
            <p:nvSpPr>
              <p:cNvPr id="1924" name="Google Shape;1924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6" name="Google Shape;1926;p34"/>
            <p:cNvGrpSpPr/>
            <p:nvPr/>
          </p:nvGrpSpPr>
          <p:grpSpPr>
            <a:xfrm>
              <a:off x="0" y="1944613"/>
              <a:ext cx="365263" cy="365263"/>
              <a:chOff x="0" y="0"/>
              <a:chExt cx="812800" cy="812800"/>
            </a:xfrm>
          </p:grpSpPr>
          <p:sp>
            <p:nvSpPr>
              <p:cNvPr id="1927" name="Google Shape;1927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9" name="Google Shape;1929;p34"/>
            <p:cNvGrpSpPr/>
            <p:nvPr/>
          </p:nvGrpSpPr>
          <p:grpSpPr>
            <a:xfrm>
              <a:off x="3041417" y="1944613"/>
              <a:ext cx="365263" cy="365263"/>
              <a:chOff x="0" y="0"/>
              <a:chExt cx="812800" cy="812800"/>
            </a:xfrm>
          </p:grpSpPr>
          <p:sp>
            <p:nvSpPr>
              <p:cNvPr id="1930" name="Google Shape;1930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2" name="Google Shape;1932;p34"/>
            <p:cNvGrpSpPr/>
            <p:nvPr/>
          </p:nvGrpSpPr>
          <p:grpSpPr>
            <a:xfrm>
              <a:off x="1208606" y="2599381"/>
              <a:ext cx="365263" cy="365263"/>
              <a:chOff x="0" y="0"/>
              <a:chExt cx="812800" cy="812800"/>
            </a:xfrm>
          </p:grpSpPr>
          <p:sp>
            <p:nvSpPr>
              <p:cNvPr id="1933" name="Google Shape;1933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5" name="Google Shape;1935;p34"/>
            <p:cNvGrpSpPr/>
            <p:nvPr/>
          </p:nvGrpSpPr>
          <p:grpSpPr>
            <a:xfrm>
              <a:off x="1825836" y="2599381"/>
              <a:ext cx="365263" cy="365263"/>
              <a:chOff x="0" y="0"/>
              <a:chExt cx="812800" cy="812800"/>
            </a:xfrm>
          </p:grpSpPr>
          <p:sp>
            <p:nvSpPr>
              <p:cNvPr id="1936" name="Google Shape;1936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8" name="Google Shape;1938;p34"/>
            <p:cNvGrpSpPr/>
            <p:nvPr/>
          </p:nvGrpSpPr>
          <p:grpSpPr>
            <a:xfrm>
              <a:off x="2445175" y="2599381"/>
              <a:ext cx="365263" cy="365263"/>
              <a:chOff x="0" y="0"/>
              <a:chExt cx="812800" cy="812800"/>
            </a:xfrm>
          </p:grpSpPr>
          <p:sp>
            <p:nvSpPr>
              <p:cNvPr id="1939" name="Google Shape;1939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1" name="Google Shape;1941;p34"/>
            <p:cNvGrpSpPr/>
            <p:nvPr/>
          </p:nvGrpSpPr>
          <p:grpSpPr>
            <a:xfrm>
              <a:off x="608612" y="2599381"/>
              <a:ext cx="365263" cy="365263"/>
              <a:chOff x="0" y="0"/>
              <a:chExt cx="812800" cy="812800"/>
            </a:xfrm>
          </p:grpSpPr>
          <p:sp>
            <p:nvSpPr>
              <p:cNvPr id="1942" name="Google Shape;1942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4" name="Google Shape;1944;p34"/>
            <p:cNvGrpSpPr/>
            <p:nvPr/>
          </p:nvGrpSpPr>
          <p:grpSpPr>
            <a:xfrm>
              <a:off x="0" y="2599381"/>
              <a:ext cx="365263" cy="365263"/>
              <a:chOff x="0" y="0"/>
              <a:chExt cx="812800" cy="812800"/>
            </a:xfrm>
          </p:grpSpPr>
          <p:sp>
            <p:nvSpPr>
              <p:cNvPr id="1945" name="Google Shape;1945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7" name="Google Shape;1947;p34"/>
            <p:cNvGrpSpPr/>
            <p:nvPr/>
          </p:nvGrpSpPr>
          <p:grpSpPr>
            <a:xfrm>
              <a:off x="3041417" y="2599381"/>
              <a:ext cx="365263" cy="365263"/>
              <a:chOff x="0" y="0"/>
              <a:chExt cx="812800" cy="812800"/>
            </a:xfrm>
          </p:grpSpPr>
          <p:sp>
            <p:nvSpPr>
              <p:cNvPr id="1948" name="Google Shape;1948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0" name="Google Shape;1950;p34"/>
            <p:cNvGrpSpPr/>
            <p:nvPr/>
          </p:nvGrpSpPr>
          <p:grpSpPr>
            <a:xfrm>
              <a:off x="1208606" y="3254149"/>
              <a:ext cx="365263" cy="365263"/>
              <a:chOff x="0" y="0"/>
              <a:chExt cx="812800" cy="812800"/>
            </a:xfrm>
          </p:grpSpPr>
          <p:sp>
            <p:nvSpPr>
              <p:cNvPr id="1951" name="Google Shape;1951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3" name="Google Shape;1953;p34"/>
            <p:cNvGrpSpPr/>
            <p:nvPr/>
          </p:nvGrpSpPr>
          <p:grpSpPr>
            <a:xfrm>
              <a:off x="1825836" y="3254149"/>
              <a:ext cx="365263" cy="365263"/>
              <a:chOff x="0" y="0"/>
              <a:chExt cx="812800" cy="812800"/>
            </a:xfrm>
          </p:grpSpPr>
          <p:sp>
            <p:nvSpPr>
              <p:cNvPr id="1954" name="Google Shape;1954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6" name="Google Shape;1956;p34"/>
            <p:cNvGrpSpPr/>
            <p:nvPr/>
          </p:nvGrpSpPr>
          <p:grpSpPr>
            <a:xfrm>
              <a:off x="2445175" y="3254149"/>
              <a:ext cx="365263" cy="365263"/>
              <a:chOff x="0" y="0"/>
              <a:chExt cx="812800" cy="812800"/>
            </a:xfrm>
          </p:grpSpPr>
          <p:sp>
            <p:nvSpPr>
              <p:cNvPr id="1957" name="Google Shape;1957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9" name="Google Shape;1959;p34"/>
            <p:cNvGrpSpPr/>
            <p:nvPr/>
          </p:nvGrpSpPr>
          <p:grpSpPr>
            <a:xfrm>
              <a:off x="608612" y="3254149"/>
              <a:ext cx="365263" cy="365263"/>
              <a:chOff x="0" y="0"/>
              <a:chExt cx="812800" cy="812800"/>
            </a:xfrm>
          </p:grpSpPr>
          <p:sp>
            <p:nvSpPr>
              <p:cNvPr id="1960" name="Google Shape;1960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2" name="Google Shape;1962;p34"/>
            <p:cNvGrpSpPr/>
            <p:nvPr/>
          </p:nvGrpSpPr>
          <p:grpSpPr>
            <a:xfrm>
              <a:off x="0" y="3254149"/>
              <a:ext cx="365263" cy="365263"/>
              <a:chOff x="0" y="0"/>
              <a:chExt cx="812800" cy="812800"/>
            </a:xfrm>
          </p:grpSpPr>
          <p:sp>
            <p:nvSpPr>
              <p:cNvPr id="1963" name="Google Shape;1963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5" name="Google Shape;1965;p34"/>
            <p:cNvGrpSpPr/>
            <p:nvPr/>
          </p:nvGrpSpPr>
          <p:grpSpPr>
            <a:xfrm>
              <a:off x="3041417" y="3254149"/>
              <a:ext cx="365263" cy="365263"/>
              <a:chOff x="0" y="0"/>
              <a:chExt cx="812800" cy="812800"/>
            </a:xfrm>
          </p:grpSpPr>
          <p:sp>
            <p:nvSpPr>
              <p:cNvPr id="1966" name="Google Shape;1966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gradFill>
                <a:gsLst>
                  <a:gs pos="0">
                    <a:srgbClr val="CDFFD8"/>
                  </a:gs>
                  <a:gs pos="100000">
                    <a:srgbClr val="94B9F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525" tIns="26525" rIns="26525" bIns="265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68" name="Google Shape;1968;p34"/>
          <p:cNvSpPr txBox="1"/>
          <p:nvPr/>
        </p:nvSpPr>
        <p:spPr>
          <a:xfrm>
            <a:off x="855482" y="8286371"/>
            <a:ext cx="897213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0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До зустрічі!</a:t>
            </a:r>
            <a:endParaRPr dirty="0"/>
          </a:p>
        </p:txBody>
      </p:sp>
      <p:pic>
        <p:nvPicPr>
          <p:cNvPr id="1970" name="Google Shape;1970;p34"/>
          <p:cNvPicPr preferRelativeResize="0"/>
          <p:nvPr/>
        </p:nvPicPr>
        <p:blipFill rotWithShape="1">
          <a:blip r:embed="rId4">
            <a:alphaModFix/>
          </a:blip>
          <a:srcRect l="23350" t="5598" r="23350"/>
          <a:stretch/>
        </p:blipFill>
        <p:spPr>
          <a:xfrm>
            <a:off x="10000825" y="-1714500"/>
            <a:ext cx="10325100" cy="10287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71" name="Google Shape;1971;p34"/>
          <p:cNvPicPr preferRelativeResize="0"/>
          <p:nvPr/>
        </p:nvPicPr>
        <p:blipFill rotWithShape="1">
          <a:blip r:embed="rId5">
            <a:alphaModFix/>
          </a:blip>
          <a:srcRect l="24244" t="5092" r="24249" b="5101"/>
          <a:stretch/>
        </p:blipFill>
        <p:spPr>
          <a:xfrm>
            <a:off x="5890675" y="1135351"/>
            <a:ext cx="5013900" cy="4918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202</Words>
  <Application>Microsoft Office PowerPoint</Application>
  <PresentationFormat>Произвольный</PresentationFormat>
  <Paragraphs>43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Calibri</vt:lpstr>
      <vt:lpstr>Montserrat</vt:lpstr>
      <vt:lpstr>Montserrat ExtraBold</vt:lpstr>
      <vt:lpstr>Arial</vt:lpstr>
      <vt:lpstr>Times New Roman</vt:lpstr>
      <vt:lpstr>Montserrat Black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Олег</cp:lastModifiedBy>
  <cp:revision>11</cp:revision>
  <dcterms:modified xsi:type="dcterms:W3CDTF">2023-10-01T18:11:41Z</dcterms:modified>
</cp:coreProperties>
</file>